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0" y="2819400"/>
            <a:ext cx="74295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400191"/>
            <a:ext cx="116490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66844" y="2214554"/>
            <a:ext cx="1214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0182" y="2214554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9206" y="2214554"/>
            <a:ext cx="10715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5222" y="2214554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12" y="278605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5934" y="3416300"/>
            <a:ext cx="1785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1290" y="4025904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61788" y="4025904"/>
            <a:ext cx="419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6712" y="4618046"/>
            <a:ext cx="114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67174" y="4643446"/>
            <a:ext cx="1785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00174"/>
            <a:ext cx="116586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10710" y="157161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221455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240" y="2143116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9074" y="2143116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424009"/>
            <a:ext cx="117252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4135442"/>
            <a:ext cx="74295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348" y="5332426"/>
            <a:ext cx="96441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720" y="5929330"/>
            <a:ext cx="61436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500174"/>
            <a:ext cx="116776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991" y="3643314"/>
            <a:ext cx="115919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9654" y="4286256"/>
            <a:ext cx="7334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596" y="4857760"/>
            <a:ext cx="857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24016"/>
            <a:ext cx="11630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2714620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4958" y="2714620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6660" y="3929066"/>
            <a:ext cx="571504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8098" y="5214950"/>
            <a:ext cx="50006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309711"/>
            <a:ext cx="1175385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1285860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2662" y="1928802"/>
            <a:ext cx="7715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3498" y="47402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8432" y="4733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41084" y="47339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8810" y="55721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85920"/>
            <a:ext cx="116681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2122478"/>
            <a:ext cx="17859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184" y="2752720"/>
            <a:ext cx="77867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82082" y="4000504"/>
            <a:ext cx="7810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8106" y="4643446"/>
            <a:ext cx="4381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33542"/>
            <a:ext cx="116395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739074" y="22145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364" y="4643446"/>
            <a:ext cx="72866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12" y="5286388"/>
            <a:ext cx="24288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8942" y="5260988"/>
            <a:ext cx="51435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571612"/>
            <a:ext cx="117443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12" y="1500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3850" y="15255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2125654"/>
            <a:ext cx="19288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40" y="4000504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4430" y="4000504"/>
            <a:ext cx="128588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39272" y="4000504"/>
            <a:ext cx="10001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310605"/>
            <a:ext cx="116776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390667"/>
            <a:ext cx="116776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2928934"/>
            <a:ext cx="7239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67833" y="2857496"/>
            <a:ext cx="642943" cy="518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3968" y="4065272"/>
            <a:ext cx="571504" cy="46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1950" y="4071942"/>
            <a:ext cx="5143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95406" y="4714884"/>
            <a:ext cx="66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167966" y="4714884"/>
            <a:ext cx="7334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24364" y="5357826"/>
            <a:ext cx="6286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53454" y="5286388"/>
            <a:ext cx="8667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60888"/>
            <a:ext cx="11368126" cy="542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3" y="1404960"/>
            <a:ext cx="1164907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2428868"/>
            <a:ext cx="114300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6976" y="3371852"/>
            <a:ext cx="500066" cy="557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0182" y="3357562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8098" y="3357562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744" y="4929198"/>
            <a:ext cx="264320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68098" y="4929198"/>
            <a:ext cx="57150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588" y="5918852"/>
            <a:ext cx="500066" cy="557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9852" y="5903612"/>
            <a:ext cx="1214446" cy="557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419225"/>
            <a:ext cx="1179195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3464" y="5429264"/>
            <a:ext cx="109347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952596" y="225265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2857496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364" y="221455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4364" y="292893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9008" y="221455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7570" y="292893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82214" y="2285992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82214" y="292893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3190" y="4214818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28769"/>
            <a:ext cx="116871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3190" y="142873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76" y="435769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024" y="435769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0248" y="500063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6844" y="5572140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335"/>
            <a:ext cx="116586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168098" y="1357298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6528" y="3714752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414479"/>
            <a:ext cx="1175385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38546" y="2285992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2357430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612" y="285749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3322" y="2849558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472" y="3454400"/>
            <a:ext cx="135732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8612" y="3441700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7372" y="466884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10446" y="5286388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71612"/>
            <a:ext cx="116871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02" y="3597276"/>
            <a:ext cx="83582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71612"/>
            <a:ext cx="116681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00486" y="1552562"/>
            <a:ext cx="180976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348018" y="2111366"/>
            <a:ext cx="928694" cy="50006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3975104"/>
            <a:ext cx="101441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2025-08-28T00:52:15Z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