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E8F1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33625" y="2786063"/>
            <a:ext cx="7524750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38" y="1428736"/>
            <a:ext cx="11591925" cy="316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738942" y="1500174"/>
            <a:ext cx="5715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09786" y="3357562"/>
            <a:ext cx="8572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52860" y="3357562"/>
            <a:ext cx="7143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96462" y="3357562"/>
            <a:ext cx="121444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524232" y="4000504"/>
            <a:ext cx="8572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/>
          <a:srcRect b="29288"/>
          <a:stretch>
            <a:fillRect/>
          </a:stretch>
        </p:blipFill>
        <p:spPr bwMode="auto">
          <a:xfrm>
            <a:off x="300078" y="1428736"/>
            <a:ext cx="11582400" cy="46339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452662" y="4857760"/>
            <a:ext cx="942981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6712" y="5526102"/>
            <a:ext cx="7143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14422"/>
            <a:ext cx="1163955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4325" y="3309961"/>
            <a:ext cx="11563350" cy="347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2524100" y="1362060"/>
            <a:ext cx="942981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8150" y="2038340"/>
            <a:ext cx="32861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53058" y="2681282"/>
            <a:ext cx="51435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125" y="1471633"/>
            <a:ext cx="11715750" cy="488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008686" y="1831964"/>
            <a:ext cx="714380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95934" y="3668714"/>
            <a:ext cx="7143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24694" y="3668714"/>
            <a:ext cx="100013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53520" y="3668714"/>
            <a:ext cx="107157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38414" y="4395794"/>
            <a:ext cx="7143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81026" y="5824554"/>
            <a:ext cx="235745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 b="11558"/>
          <a:stretch>
            <a:fillRect/>
          </a:stretch>
        </p:blipFill>
        <p:spPr bwMode="auto">
          <a:xfrm>
            <a:off x="309522" y="1509714"/>
            <a:ext cx="11649075" cy="49196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024034" y="2214554"/>
            <a:ext cx="607223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125" y="1414482"/>
            <a:ext cx="1171575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7175" y="1500174"/>
            <a:ext cx="1167765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4"/>
          <a:srcRect b="82376"/>
          <a:stretch>
            <a:fillRect/>
          </a:stretch>
        </p:blipFill>
        <p:spPr bwMode="auto">
          <a:xfrm>
            <a:off x="309522" y="4429132"/>
            <a:ext cx="10801350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8167702" y="2928934"/>
            <a:ext cx="17145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53784" y="2928934"/>
            <a:ext cx="92869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3836" y="3643314"/>
            <a:ext cx="7143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38414" y="4467232"/>
            <a:ext cx="92869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38" y="1566879"/>
            <a:ext cx="11591925" cy="421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9239272" y="1500174"/>
            <a:ext cx="50006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3902" y="5214950"/>
            <a:ext cx="742955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0513" y="1571612"/>
            <a:ext cx="11610975" cy="298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595406" y="2786058"/>
            <a:ext cx="18573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67438" y="2765420"/>
            <a:ext cx="192882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53520" y="2778120"/>
            <a:ext cx="30003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6712" y="3395662"/>
            <a:ext cx="111443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3836" y="4000504"/>
            <a:ext cx="15716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 b="26041"/>
          <a:stretch>
            <a:fillRect/>
          </a:stretch>
        </p:blipFill>
        <p:spPr bwMode="auto">
          <a:xfrm>
            <a:off x="119336" y="1412776"/>
            <a:ext cx="11791950" cy="5072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38" y="1628775"/>
            <a:ext cx="11591925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7239008" y="2357430"/>
            <a:ext cx="428628" cy="396044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38" y="1428773"/>
            <a:ext cx="11591925" cy="528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613900" y="2275514"/>
            <a:ext cx="1196348" cy="538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96198" y="2304090"/>
            <a:ext cx="1196348" cy="538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168098" y="2285992"/>
            <a:ext cx="543882" cy="538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5340" y="3214686"/>
            <a:ext cx="615320" cy="538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596462" y="3214686"/>
            <a:ext cx="1196348" cy="538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52860" y="4143380"/>
            <a:ext cx="1196348" cy="538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453718" y="4151318"/>
            <a:ext cx="1196348" cy="538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595670" y="5080012"/>
            <a:ext cx="1196348" cy="538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11" name="矩形 10"/>
          <p:cNvSpPr/>
          <p:nvPr/>
        </p:nvSpPr>
        <p:spPr>
          <a:xfrm>
            <a:off x="3095604" y="6008706"/>
            <a:ext cx="1196348" cy="538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25" y="1490682"/>
            <a:ext cx="1156335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801782" y="2222492"/>
            <a:ext cx="8572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81158" y="2786058"/>
            <a:ext cx="8572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67372" y="2235192"/>
            <a:ext cx="8572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67372" y="2714620"/>
            <a:ext cx="8572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667900" y="2214554"/>
            <a:ext cx="107157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701238" y="2786058"/>
            <a:ext cx="8572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091370" y="4025904"/>
            <a:ext cx="5715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667900" y="4059242"/>
            <a:ext cx="107157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952860" y="4610108"/>
            <a:ext cx="5715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096000" y="4572008"/>
            <a:ext cx="5715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310842" y="5156212"/>
            <a:ext cx="5715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453058" y="5727716"/>
            <a:ext cx="5715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125" y="1490683"/>
            <a:ext cx="11715750" cy="486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947702" y="2357430"/>
            <a:ext cx="5715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01848" y="2357430"/>
            <a:ext cx="5715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99242" y="2428868"/>
            <a:ext cx="49689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82016" y="2428868"/>
            <a:ext cx="56515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27078" y="3071810"/>
            <a:ext cx="5715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381224" y="3071810"/>
            <a:ext cx="5715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956432" y="3143248"/>
            <a:ext cx="5715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310578" y="3143248"/>
            <a:ext cx="5715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58816" y="3786190"/>
            <a:ext cx="5715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312962" y="3786190"/>
            <a:ext cx="5715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035808" y="3786190"/>
            <a:ext cx="5715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389954" y="3786190"/>
            <a:ext cx="5715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095736" y="4467232"/>
            <a:ext cx="235745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738678" y="5168912"/>
            <a:ext cx="5715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9129" y="1500174"/>
            <a:ext cx="11706225" cy="491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矩形 5"/>
          <p:cNvSpPr/>
          <p:nvPr/>
        </p:nvSpPr>
        <p:spPr>
          <a:xfrm>
            <a:off x="7024694" y="2428868"/>
            <a:ext cx="5715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81026" y="4429132"/>
            <a:ext cx="5715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643050"/>
            <a:ext cx="11571896" cy="345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7381884" y="1571612"/>
            <a:ext cx="5715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613" y="1466865"/>
            <a:ext cx="11534775" cy="410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881026" y="3000372"/>
            <a:ext cx="550072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38546" y="5072074"/>
            <a:ext cx="18573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38" y="1423988"/>
            <a:ext cx="11591925" cy="401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381488" y="2285992"/>
            <a:ext cx="5715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1</Words>
  <Application>Microsoft Office PowerPoint</Application>
  <PresentationFormat>宽屏</PresentationFormat>
  <Paragraphs>1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2025-08-28T01:12:00Z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