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464" y="2786058"/>
            <a:ext cx="102393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385910"/>
            <a:ext cx="114871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503712" y="3429000"/>
            <a:ext cx="22322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8988" y="3984585"/>
            <a:ext cx="18349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6796" y="5639765"/>
            <a:ext cx="10829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94963" y="5639765"/>
            <a:ext cx="6209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4395" y="5639765"/>
            <a:ext cx="16017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232" y="5639765"/>
            <a:ext cx="61356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92171" y="5639765"/>
            <a:ext cx="61356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158925" y="5639765"/>
            <a:ext cx="61356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8009" y="6172200"/>
            <a:ext cx="61356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59877" y="6172200"/>
            <a:ext cx="61356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347803"/>
            <a:ext cx="11572875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55640" y="1412776"/>
            <a:ext cx="79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3483" y="1945212"/>
            <a:ext cx="15386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1872" y="2512372"/>
            <a:ext cx="22838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7" y="2512372"/>
            <a:ext cx="17128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4999" y="3044807"/>
            <a:ext cx="17128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15799" y="3600392"/>
            <a:ext cx="5083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52787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76520" y="1628800"/>
            <a:ext cx="5083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9438"/>
            <a:ext cx="11434801" cy="549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775520" y="270892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9029" y="270892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9535" y="270892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20663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09029" y="320663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352" y="3298618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77892" y="3727493"/>
            <a:ext cx="8258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28551" y="372749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41612" y="3761911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75520" y="4225204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57100" y="4238466"/>
            <a:ext cx="4829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90774" y="4282771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14740" y="4757640"/>
            <a:ext cx="6009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91943" y="4792829"/>
            <a:ext cx="4738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93540" y="4815514"/>
            <a:ext cx="648072" cy="302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279576" y="5290076"/>
            <a:ext cx="47003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240015" y="5255351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976320" y="5290076"/>
            <a:ext cx="6120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66765" y="581093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109029" y="581093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50672" y="5810936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75520" y="6297073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1519254"/>
            <a:ext cx="1143952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264214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317457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4" y="3753312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46254" y="4797152"/>
            <a:ext cx="79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4406" y="4797152"/>
            <a:ext cx="79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84605" y="4797152"/>
            <a:ext cx="4438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46254" y="5352737"/>
            <a:ext cx="79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34407" y="5352737"/>
            <a:ext cx="6656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84604" y="5352737"/>
            <a:ext cx="8758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67" y="1571612"/>
            <a:ext cx="11457127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287688" y="1700808"/>
            <a:ext cx="576064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5530" y="1700808"/>
            <a:ext cx="890589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0462" y="2939299"/>
            <a:ext cx="890589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19718" y="2950874"/>
            <a:ext cx="890589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08275" y="2950874"/>
            <a:ext cx="890589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70452" y="2950874"/>
            <a:ext cx="890589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6473" y="3656929"/>
            <a:ext cx="517640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" y="1571612"/>
            <a:ext cx="113157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b="8415"/>
          <a:stretch>
            <a:fillRect/>
          </a:stretch>
        </p:blipFill>
        <p:spPr bwMode="auto">
          <a:xfrm>
            <a:off x="952464" y="3571876"/>
            <a:ext cx="108204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079776" y="2977927"/>
            <a:ext cx="720080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9096" y="3637684"/>
            <a:ext cx="1133327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1219" y="4100671"/>
            <a:ext cx="720080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1026" y="4193269"/>
            <a:ext cx="720080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55948" y="4112246"/>
            <a:ext cx="720080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79239" y="4725704"/>
            <a:ext cx="720080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97264" y="4760428"/>
            <a:ext cx="720080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1932" y="5258140"/>
            <a:ext cx="720080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08981" y="5316013"/>
            <a:ext cx="720080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76272" y="5269715"/>
            <a:ext cx="720080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15300" y="5234990"/>
            <a:ext cx="720080" cy="374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2680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526" y="5100660"/>
            <a:ext cx="107442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576479"/>
            <a:ext cx="2664296" cy="9796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9736" y="2590457"/>
            <a:ext cx="1800200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3731" y="2590457"/>
            <a:ext cx="1800200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2450" y="2590457"/>
            <a:ext cx="1800200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2744" y="2590457"/>
            <a:ext cx="1800200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260" y="4153040"/>
            <a:ext cx="1800200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4152" y="4153040"/>
            <a:ext cx="1800200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1767" y="4153040"/>
            <a:ext cx="1800200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4106" y="4153040"/>
            <a:ext cx="1800200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422" y="4153040"/>
            <a:ext cx="1800200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260" y="5623024"/>
            <a:ext cx="1800200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4152" y="5623024"/>
            <a:ext cx="1800200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1767" y="5623024"/>
            <a:ext cx="1800200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4106" y="5623024"/>
            <a:ext cx="1800200" cy="93610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5422" y="5623024"/>
            <a:ext cx="180020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619401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39816" y="2780928"/>
            <a:ext cx="79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4489" y="3313364"/>
            <a:ext cx="79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4848" y="3903673"/>
            <a:ext cx="79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410" y="4424533"/>
            <a:ext cx="56326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12395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4143380"/>
            <a:ext cx="112204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488488" y="1916832"/>
            <a:ext cx="79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2351" y="2530291"/>
            <a:ext cx="135300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81085" y="3085875"/>
            <a:ext cx="79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7936" y="3606736"/>
            <a:ext cx="79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4098" y="6141592"/>
            <a:ext cx="764218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r="15437"/>
          <a:stretch>
            <a:fillRect/>
          </a:stretch>
        </p:blipFill>
        <p:spPr bwMode="auto">
          <a:xfrm>
            <a:off x="380960" y="1428735"/>
            <a:ext cx="11287204" cy="4491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60096" y="2204864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5" y="2822054"/>
            <a:ext cx="72007" cy="534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8435" y="2822054"/>
            <a:ext cx="72007" cy="534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0442" y="3252614"/>
            <a:ext cx="279295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92442" y="2458864"/>
            <a:ext cx="279295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888" y="3502670"/>
            <a:ext cx="1942554" cy="64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916082" y="4165056"/>
            <a:ext cx="523695" cy="509226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31163" y="4626620"/>
            <a:ext cx="1942554" cy="64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31163" y="5645795"/>
            <a:ext cx="1942554" cy="64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31188" y="5179070"/>
            <a:ext cx="57100" cy="64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26576" y="5179070"/>
            <a:ext cx="85848" cy="64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2025-08-28T02:45:54Z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