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5975" y="2419350"/>
            <a:ext cx="802005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17"/>
            <a:ext cx="11615779" cy="4429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11453850" cy="2488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575" y="1481138"/>
            <a:ext cx="1137285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63" y="1509735"/>
            <a:ext cx="1172527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428736"/>
            <a:ext cx="11715750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500174"/>
            <a:ext cx="11706225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443053"/>
            <a:ext cx="11677650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400175"/>
            <a:ext cx="116490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65</cp:revision>
  <dcterms:created xsi:type="dcterms:W3CDTF">2015-09-16T06:44:00Z</dcterms:created>
  <dcterms:modified xsi:type="dcterms:W3CDTF">2025-08-27T06:40:26Z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