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150" d="100"/>
          <a:sy n="150" d="100"/>
        </p:scale>
        <p:origin x="120" y="34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52650" y="2624138"/>
            <a:ext cx="788670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12724"/>
            <a:ext cx="11658641" cy="326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888649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310182" y="1657338"/>
            <a:ext cx="564360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8216" y="2257418"/>
            <a:ext cx="535785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1092" y="2828920"/>
            <a:ext cx="521497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1158" y="1071546"/>
            <a:ext cx="746760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4572008"/>
            <a:ext cx="11615465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881422" y="4614870"/>
            <a:ext cx="7858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8902" y="4686308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39112" y="4686308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96462" y="4714884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5329250"/>
            <a:ext cx="121444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24826" y="5329250"/>
            <a:ext cx="135732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" y="1428736"/>
            <a:ext cx="115633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3714752"/>
            <a:ext cx="115633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452662" y="2028816"/>
            <a:ext cx="700092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5604" y="5000636"/>
            <a:ext cx="57150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0380" y="5000636"/>
            <a:ext cx="57150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82280" y="5000636"/>
            <a:ext cx="57150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52728" y="5597858"/>
            <a:ext cx="57150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2821"/>
          <a:stretch>
            <a:fillRect/>
          </a:stretch>
        </p:blipFill>
        <p:spPr bwMode="auto">
          <a:xfrm>
            <a:off x="380960" y="1428736"/>
            <a:ext cx="11644394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91" y="4214818"/>
            <a:ext cx="1166812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419240"/>
            <a:ext cx="1167765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953520" y="4513270"/>
            <a:ext cx="292895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522" y="5110174"/>
            <a:ext cx="100013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66910" y="5110174"/>
            <a:ext cx="371477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500174"/>
            <a:ext cx="1163002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66778" y="2143116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1620" y="2143116"/>
            <a:ext cx="85725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82148" y="2189154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500203"/>
            <a:ext cx="116967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96528" y="2143116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7372" y="2747958"/>
            <a:ext cx="364333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6330" y="3362324"/>
            <a:ext cx="150019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52596" y="4559308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2860" y="4564070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96132" y="4584708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09984" y="5195900"/>
            <a:ext cx="178595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67</cp:revision>
  <dcterms:created xsi:type="dcterms:W3CDTF">2015-09-16T06:44:00Z</dcterms:created>
  <dcterms:modified xsi:type="dcterms:W3CDTF">2025-08-27T06:02:14Z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