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328863"/>
            <a:ext cx="117348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2076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143116"/>
            <a:ext cx="116205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87" r="1087"/>
          <a:stretch>
            <a:fillRect/>
          </a:stretch>
        </p:blipFill>
        <p:spPr bwMode="auto">
          <a:xfrm>
            <a:off x="309522" y="1500174"/>
            <a:ext cx="1157295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690" r="1087"/>
          <a:stretch>
            <a:fillRect/>
          </a:stretch>
        </p:blipFill>
        <p:spPr bwMode="auto">
          <a:xfrm>
            <a:off x="380960" y="1504970"/>
            <a:ext cx="11501518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71612"/>
            <a:ext cx="117062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433774"/>
            <a:ext cx="116205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1377"/>
          <a:stretch>
            <a:fillRect/>
          </a:stretch>
        </p:blipFill>
        <p:spPr bwMode="auto">
          <a:xfrm>
            <a:off x="290513" y="1500174"/>
            <a:ext cx="1159196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690"/>
          <a:stretch>
            <a:fillRect/>
          </a:stretch>
        </p:blipFill>
        <p:spPr bwMode="auto">
          <a:xfrm>
            <a:off x="309522" y="1428736"/>
            <a:ext cx="11653878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00174"/>
            <a:ext cx="115824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81169"/>
            <a:ext cx="115919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2025-08-25T22:49:47Z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