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-558" y="-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63" y="2409825"/>
            <a:ext cx="81438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20478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2238390"/>
            <a:ext cx="787717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85926"/>
            <a:ext cx="54102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8" y="1666875"/>
            <a:ext cx="113633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1500174"/>
            <a:ext cx="11391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277" y="3429000"/>
            <a:ext cx="113633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1038" r="2460"/>
          <a:stretch>
            <a:fillRect/>
          </a:stretch>
        </p:blipFill>
        <p:spPr bwMode="auto">
          <a:xfrm>
            <a:off x="385763" y="1857364"/>
            <a:ext cx="11139525" cy="317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57346"/>
            <a:ext cx="112204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b="8273"/>
          <a:stretch>
            <a:fillRect/>
          </a:stretch>
        </p:blipFill>
        <p:spPr bwMode="auto">
          <a:xfrm>
            <a:off x="342940" y="1643050"/>
            <a:ext cx="114681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500"/>
            <a:ext cx="111823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2025-08-27T05:41:42Z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