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3443" autoAdjust="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6138" y="2057400"/>
            <a:ext cx="54197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71612"/>
            <a:ext cx="116490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952860" y="2793996"/>
            <a:ext cx="500066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3429000"/>
            <a:ext cx="571504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6066" y="4065592"/>
            <a:ext cx="500066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5222" y="2428868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53784" y="3000372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82346" y="3643314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533540"/>
            <a:ext cx="116967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264330" y="2500306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636" y="2500306"/>
            <a:ext cx="135732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3254" y="2500306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4992" y="364331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4364" y="364331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2000" y="364331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57620" y="364331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3256" y="478346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2153"/>
          <a:stretch>
            <a:fillRect/>
          </a:stretch>
        </p:blipFill>
        <p:spPr bwMode="auto">
          <a:xfrm>
            <a:off x="380960" y="1428736"/>
            <a:ext cx="1143008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38678" y="328612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9470" y="4071942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419247"/>
            <a:ext cx="1163002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67306" y="2635244"/>
            <a:ext cx="178595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6594" y="2844796"/>
            <a:ext cx="135732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50" y="3500438"/>
            <a:ext cx="321471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1422" y="4740284"/>
            <a:ext cx="157163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10908" y="4786322"/>
            <a:ext cx="10715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712" y="5467364"/>
            <a:ext cx="1121576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274" y="6097606"/>
            <a:ext cx="192882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2025-08-27T11:27:46Z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