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2828925"/>
            <a:ext cx="9077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4005"/>
            <a:ext cx="109537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19246"/>
            <a:ext cx="103251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54162"/>
            <a:ext cx="11310977" cy="56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13921"/>
          <a:stretch>
            <a:fillRect/>
          </a:stretch>
        </p:blipFill>
        <p:spPr bwMode="auto">
          <a:xfrm>
            <a:off x="380960" y="1233471"/>
            <a:ext cx="10734675" cy="5624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33530"/>
            <a:ext cx="113252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r="3800" b="47689"/>
          <a:stretch>
            <a:fillRect/>
          </a:stretch>
        </p:blipFill>
        <p:spPr bwMode="auto">
          <a:xfrm>
            <a:off x="285750" y="1357298"/>
            <a:ext cx="11453852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/>
          <a:srcRect t="51156" r="3800" b="1334"/>
          <a:stretch/>
        </p:blipFill>
        <p:spPr bwMode="auto">
          <a:xfrm>
            <a:off x="142875" y="1500175"/>
            <a:ext cx="11453851" cy="29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2025-08-28T01:30:47Z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