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13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9513" y="2428875"/>
            <a:ext cx="47529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66857"/>
            <a:ext cx="113538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3429000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3236"/>
          <a:stretch>
            <a:fillRect/>
          </a:stretch>
        </p:blipFill>
        <p:spPr bwMode="auto">
          <a:xfrm>
            <a:off x="238084" y="1428736"/>
            <a:ext cx="11677689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66844" y="2582222"/>
            <a:ext cx="285752" cy="79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5802" y="2571744"/>
            <a:ext cx="64294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710" y="2584126"/>
            <a:ext cx="857256" cy="5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3126" y="3143248"/>
            <a:ext cx="571504" cy="48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4667240" y="3143248"/>
            <a:ext cx="50006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5820" y="3143248"/>
            <a:ext cx="857256" cy="5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7438" y="3214686"/>
            <a:ext cx="857256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23644" y="3219448"/>
            <a:ext cx="404858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2464" y="3811590"/>
            <a:ext cx="428628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362098"/>
            <a:ext cx="11706225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1214422"/>
            <a:ext cx="1785950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1811326"/>
            <a:ext cx="1357322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414" y="1798626"/>
            <a:ext cx="3714776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7438" y="2538406"/>
            <a:ext cx="1714512" cy="34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0578" y="2370130"/>
            <a:ext cx="428628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836" y="2974972"/>
            <a:ext cx="3143272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9918" y="4286256"/>
            <a:ext cx="857256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39074" y="4286256"/>
            <a:ext cx="1143008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9918" y="4870460"/>
            <a:ext cx="2428892" cy="484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58098" y="4954598"/>
            <a:ext cx="1428760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09852" y="5538802"/>
            <a:ext cx="64294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81554" y="5538802"/>
            <a:ext cx="100013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52794" y="6215082"/>
            <a:ext cx="642942" cy="413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