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38" y="1785926"/>
            <a:ext cx="90011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4143380"/>
            <a:ext cx="43719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634" t="4142" r="2418"/>
          <a:stretch>
            <a:fillRect/>
          </a:stretch>
        </p:blipFill>
        <p:spPr bwMode="auto">
          <a:xfrm>
            <a:off x="238084" y="1443040"/>
            <a:ext cx="11644394" cy="462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5419" y="2095491"/>
            <a:ext cx="357190" cy="36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4826" y="2039677"/>
            <a:ext cx="357190" cy="41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9786" y="2500306"/>
            <a:ext cx="428628" cy="39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77174" y="2500305"/>
            <a:ext cx="785818" cy="45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10063" y="2928934"/>
            <a:ext cx="500066" cy="38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24694" y="2971796"/>
            <a:ext cx="500066" cy="302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667108" y="4071942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0380" y="4071942"/>
            <a:ext cx="42862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10842" y="4000504"/>
            <a:ext cx="42862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95802" y="5000636"/>
            <a:ext cx="50006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1950" y="4929198"/>
            <a:ext cx="135732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730" t="2833" r="730"/>
          <a:stretch>
            <a:fillRect/>
          </a:stretch>
        </p:blipFill>
        <p:spPr bwMode="auto">
          <a:xfrm>
            <a:off x="309522" y="1500174"/>
            <a:ext cx="115729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38480" y="1928802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480" y="2428868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976" y="2857496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7056" y="3300416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4700596"/>
            <a:ext cx="52149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464" y="5557850"/>
            <a:ext cx="40719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486" r="681"/>
          <a:stretch>
            <a:fillRect/>
          </a:stretch>
        </p:blipFill>
        <p:spPr bwMode="auto">
          <a:xfrm>
            <a:off x="452398" y="1371617"/>
            <a:ext cx="11501518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52728" y="2357430"/>
            <a:ext cx="42862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554" y="2406008"/>
            <a:ext cx="928694" cy="308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694" y="2380290"/>
            <a:ext cx="257176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2285992"/>
            <a:ext cx="1905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523968" y="3240404"/>
            <a:ext cx="42862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934" y="3237546"/>
            <a:ext cx="42862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6910" y="3666174"/>
            <a:ext cx="114300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4364" y="3666174"/>
            <a:ext cx="107157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5934" y="450057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0182" y="492919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2025-08-27T10:16:57Z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