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2576513"/>
            <a:ext cx="103346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3157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21308" y="2924944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924944"/>
            <a:ext cx="3052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3060" y="2924944"/>
            <a:ext cx="3052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1308" y="3429000"/>
            <a:ext cx="6943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7424" y="3429000"/>
            <a:ext cx="4205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760" y="3429000"/>
            <a:ext cx="9356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88881" y="3938286"/>
            <a:ext cx="9356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47423" y="3961436"/>
            <a:ext cx="4205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86045" y="3961436"/>
            <a:ext cx="4205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77306" y="4482296"/>
            <a:ext cx="5742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84032" y="4482296"/>
            <a:ext cx="7363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99911" y="4482296"/>
            <a:ext cx="5524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66700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35560" y="27843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5530" y="27843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2351" y="27843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9723" y="278434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6113" y="395339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6634" y="395339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73374" y="395339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16574" y="395339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90667"/>
            <a:ext cx="112490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26941"/>
            <a:ext cx="1872208" cy="10109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63" y="3226941"/>
            <a:ext cx="1872208" cy="10109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8229" y="3226941"/>
            <a:ext cx="1872208" cy="10109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993" y="3226941"/>
            <a:ext cx="1872208" cy="10109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9758" y="3226941"/>
            <a:ext cx="1872208" cy="10109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31650"/>
            <a:ext cx="1872208" cy="1010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63" y="4731650"/>
            <a:ext cx="1872208" cy="10109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8229" y="4731650"/>
            <a:ext cx="1872208" cy="10109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993" y="4731650"/>
            <a:ext cx="1872208" cy="10109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9758" y="4731650"/>
            <a:ext cx="1872208" cy="1010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329"/>
            <a:ext cx="110394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01" y="1772816"/>
            <a:ext cx="1872208" cy="10109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772816"/>
            <a:ext cx="1872208" cy="10109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106" y="1772816"/>
            <a:ext cx="1872208" cy="10109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870" y="1772816"/>
            <a:ext cx="1872208" cy="10109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1635" y="1772816"/>
            <a:ext cx="1872208" cy="10109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01" y="3300674"/>
            <a:ext cx="1872208" cy="10109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300674"/>
            <a:ext cx="1872208" cy="101099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106" y="3300674"/>
            <a:ext cx="1872208" cy="10109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870" y="3300674"/>
            <a:ext cx="1872208" cy="10109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1635" y="3300674"/>
            <a:ext cx="1872208" cy="10109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01" y="4816958"/>
            <a:ext cx="1872208" cy="10109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816958"/>
            <a:ext cx="1872208" cy="101099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106" y="4816958"/>
            <a:ext cx="1872208" cy="10109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800" y="4843529"/>
            <a:ext cx="1936081" cy="94331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252" y="4839223"/>
            <a:ext cx="1936081" cy="943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452563"/>
            <a:ext cx="117062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47528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6019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3635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8425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9190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11853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1863" y="267686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5078" y="267686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43083" y="267686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81574" y="267686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95569" y="267686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41462" y="267686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88712" y="3278749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50353" y="3278749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30565" y="3278749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88034" y="3278749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89786" y="3776460"/>
            <a:ext cx="13021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43083" y="4308895"/>
            <a:ext cx="14009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90597" y="4894868"/>
            <a:ext cx="14009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r="6504"/>
          <a:stretch>
            <a:fillRect/>
          </a:stretch>
        </p:blipFill>
        <p:spPr bwMode="auto">
          <a:xfrm>
            <a:off x="376240" y="1376382"/>
            <a:ext cx="1136336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943872" y="3873195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5013176"/>
            <a:ext cx="1584176" cy="235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9553" y="6159070"/>
            <a:ext cx="1584176" cy="235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71612"/>
            <a:ext cx="1143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95600" y="2795637"/>
            <a:ext cx="3672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362796"/>
            <a:ext cx="3672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76395"/>
            <a:ext cx="117348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299695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4748" y="2996952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5108" y="3540963"/>
            <a:ext cx="1677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3275" y="3540963"/>
            <a:ext cx="16771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0252" y="4131272"/>
            <a:ext cx="4675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2025-08-28T02:37:53Z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