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06" y="1142984"/>
            <a:ext cx="89630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36" y="3286124"/>
            <a:ext cx="398145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284280"/>
            <a:ext cx="11715832" cy="557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24232" y="1857364"/>
            <a:ext cx="78581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248" y="1928802"/>
            <a:ext cx="78581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0578" y="1857364"/>
            <a:ext cx="78581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68032" y="1857364"/>
            <a:ext cx="78581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10022" y="4643446"/>
            <a:ext cx="628656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38862" y="4586294"/>
            <a:ext cx="52864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67702" y="4614870"/>
            <a:ext cx="64294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53718" y="4586296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3902" y="6143644"/>
            <a:ext cx="135732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71765" y="6143644"/>
            <a:ext cx="135732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67240" y="6143644"/>
            <a:ext cx="135732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24628" y="6143644"/>
            <a:ext cx="135732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10578" y="6143644"/>
            <a:ext cx="135732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167966" y="6143644"/>
            <a:ext cx="135732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19246"/>
            <a:ext cx="11501518" cy="514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95868" y="2357430"/>
            <a:ext cx="42862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5868" y="2714620"/>
            <a:ext cx="42862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7042" y="3643314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39272" y="4357693"/>
            <a:ext cx="2143140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4958" y="4929198"/>
            <a:ext cx="42862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6472" y="5586428"/>
            <a:ext cx="207170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6726" y="6072204"/>
            <a:ext cx="13573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65144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238216" y="2481256"/>
            <a:ext cx="228601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8612" y="2476493"/>
            <a:ext cx="228601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0050" y="2886071"/>
            <a:ext cx="228601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6132" y="2890834"/>
            <a:ext cx="2714644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91738" y="3714752"/>
            <a:ext cx="192882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5775" y="4133855"/>
            <a:ext cx="85725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19298" y="4133855"/>
            <a:ext cx="228601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2025-08-27T00:12:41Z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