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5650" y="2738438"/>
            <a:ext cx="56007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179" r="3390"/>
          <a:stretch>
            <a:fillRect/>
          </a:stretch>
        </p:blipFill>
        <p:spPr bwMode="auto">
          <a:xfrm>
            <a:off x="309522" y="1297313"/>
            <a:ext cx="11671058" cy="4917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4628" y="1500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596" y="40005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 r="2245"/>
          <a:stretch>
            <a:fillRect/>
          </a:stretch>
        </p:blipFill>
        <p:spPr bwMode="auto">
          <a:xfrm>
            <a:off x="122137" y="1500174"/>
            <a:ext cx="1188220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5934" y="29289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4694" y="4005266"/>
            <a:ext cx="4000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198" y="1500174"/>
            <a:ext cx="11750718" cy="330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10248" y="2084378"/>
            <a:ext cx="13573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0446" y="27146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3125"/>
          <a:stretch>
            <a:fillRect/>
          </a:stretch>
        </p:blipFill>
        <p:spPr bwMode="auto">
          <a:xfrm>
            <a:off x="250345" y="1285861"/>
            <a:ext cx="11703571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81092" y="1895464"/>
            <a:ext cx="10572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2454268"/>
            <a:ext cx="44291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2082" y="31432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68</cp:revision>
  <dcterms:created xsi:type="dcterms:W3CDTF">2015-09-16T06:44:00Z</dcterms:created>
  <dcterms:modified xsi:type="dcterms:W3CDTF">2025-08-26T23:38:17Z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