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1020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28788" y="2871788"/>
            <a:ext cx="873442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24828"/>
            <a:ext cx="11535910" cy="424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4648" y="1428736"/>
            <a:ext cx="11602704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3852" y="1428736"/>
            <a:ext cx="11424290" cy="4000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062" y="1357298"/>
            <a:ext cx="11774854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r="7775"/>
          <a:stretch>
            <a:fillRect/>
          </a:stretch>
        </p:blipFill>
        <p:spPr bwMode="auto">
          <a:xfrm>
            <a:off x="380960" y="1357298"/>
            <a:ext cx="11356513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b="36486"/>
          <a:stretch>
            <a:fillRect/>
          </a:stretch>
        </p:blipFill>
        <p:spPr bwMode="auto">
          <a:xfrm>
            <a:off x="423863" y="1471621"/>
            <a:ext cx="11344275" cy="4029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1990" y="1314473"/>
            <a:ext cx="1144905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12" y="1428736"/>
            <a:ext cx="5805514" cy="3505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65</cp:revision>
  <dcterms:created xsi:type="dcterms:W3CDTF">2015-09-16T06:44:00Z</dcterms:created>
  <dcterms:modified xsi:type="dcterms:W3CDTF">2025-08-26T20:33:16Z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