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1158" y="1285860"/>
            <a:ext cx="78295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6976" y="3786190"/>
            <a:ext cx="67151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939" y="1214422"/>
            <a:ext cx="11686101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44" y="2928934"/>
            <a:ext cx="118300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166910" y="2357430"/>
            <a:ext cx="78581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3322" y="2357430"/>
            <a:ext cx="35719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8098" y="2357430"/>
            <a:ext cx="500066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8414" y="2883214"/>
            <a:ext cx="92869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53388" y="2857496"/>
            <a:ext cx="78581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67108" y="3681414"/>
            <a:ext cx="128588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67504" y="3643314"/>
            <a:ext cx="500066" cy="475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67042" y="4572008"/>
            <a:ext cx="467482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67702" y="4643446"/>
            <a:ext cx="214314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52530" y="5500702"/>
            <a:ext cx="467482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53058" y="5572140"/>
            <a:ext cx="128588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667900" y="5533286"/>
            <a:ext cx="571504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127"/>
          <a:stretch>
            <a:fillRect/>
          </a:stretch>
        </p:blipFill>
        <p:spPr bwMode="auto">
          <a:xfrm>
            <a:off x="213406" y="1543050"/>
            <a:ext cx="11740510" cy="37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6712" y="2357430"/>
            <a:ext cx="35719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8813" y="2357430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3375" y="2347904"/>
            <a:ext cx="285752" cy="30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7372" y="2357430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6370" y="2938460"/>
            <a:ext cx="300791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6037" y="2928934"/>
            <a:ext cx="324606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2860" y="2967038"/>
            <a:ext cx="25316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81884" y="2928934"/>
            <a:ext cx="25316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1026" y="3811590"/>
            <a:ext cx="70009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1026" y="4740284"/>
            <a:ext cx="82153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r="5329"/>
          <a:stretch>
            <a:fillRect/>
          </a:stretch>
        </p:blipFill>
        <p:spPr bwMode="auto">
          <a:xfrm>
            <a:off x="309522" y="1409720"/>
            <a:ext cx="1150623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2643182"/>
            <a:ext cx="3571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7570" y="39036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9470" y="45926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1422" y="57864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2025-08-27T06:10:55Z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