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5841" autoAdjust="0"/>
    <p:restoredTop sz="94660"/>
  </p:normalViewPr>
  <p:slideViewPr>
    <p:cSldViewPr showGuides="1">
      <p:cViewPr>
        <p:scale>
          <a:sx n="75" d="100"/>
          <a:sy n="75" d="100"/>
        </p:scale>
        <p:origin x="-31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24166" y="2143116"/>
            <a:ext cx="5196947" cy="2014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5375" y="1428736"/>
            <a:ext cx="11648541" cy="3700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524760" y="2786058"/>
            <a:ext cx="1500198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81356" y="4500570"/>
            <a:ext cx="1500198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53058" y="4500570"/>
            <a:ext cx="714380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96066" y="4500570"/>
            <a:ext cx="714380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82082" y="4500570"/>
            <a:ext cx="571504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310842" y="4500570"/>
            <a:ext cx="428628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r="690"/>
          <a:stretch>
            <a:fillRect/>
          </a:stretch>
        </p:blipFill>
        <p:spPr bwMode="auto">
          <a:xfrm>
            <a:off x="228600" y="1333500"/>
            <a:ext cx="11653878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667636" y="2336792"/>
            <a:ext cx="4143404" cy="7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9522" y="2786058"/>
            <a:ext cx="11501518" cy="7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8084" y="3214686"/>
            <a:ext cx="7143800" cy="7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82016" y="4643446"/>
            <a:ext cx="135732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52728" y="5097474"/>
            <a:ext cx="135732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0988" y="1528780"/>
            <a:ext cx="11630025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738546" y="1500174"/>
            <a:ext cx="628654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09852" y="1928802"/>
            <a:ext cx="57150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52926" y="2357430"/>
            <a:ext cx="50006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10578" y="3286124"/>
            <a:ext cx="107157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24364" y="3786190"/>
            <a:ext cx="50006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95934" y="4618046"/>
            <a:ext cx="85725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53322" y="4622808"/>
            <a:ext cx="78581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38282" y="5072074"/>
            <a:ext cx="335758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8" y="1471613"/>
            <a:ext cx="11706225" cy="391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23902" y="3979866"/>
            <a:ext cx="1085857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1026" y="4429132"/>
            <a:ext cx="1107289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9588" y="4883160"/>
            <a:ext cx="1085857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66</cp:revision>
  <dcterms:created xsi:type="dcterms:W3CDTF">2015-09-16T06:44:00Z</dcterms:created>
  <dcterms:modified xsi:type="dcterms:W3CDTF">2025-08-27T08:57:00Z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