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-198" y="24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25" y="2800350"/>
            <a:ext cx="790575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95802" y="4214818"/>
            <a:ext cx="316230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t="3465"/>
          <a:stretch>
            <a:fillRect/>
          </a:stretch>
        </p:blipFill>
        <p:spPr bwMode="auto">
          <a:xfrm>
            <a:off x="238084" y="1500174"/>
            <a:ext cx="11762056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38282" y="2214554"/>
            <a:ext cx="500066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10314" y="2214554"/>
            <a:ext cx="571504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216544" y="2143116"/>
            <a:ext cx="714380" cy="405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38282" y="2643182"/>
            <a:ext cx="705446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595935" y="2643182"/>
            <a:ext cx="578648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/>
          <a:srcRect t="16090"/>
          <a:stretch>
            <a:fillRect/>
          </a:stretch>
        </p:blipFill>
        <p:spPr bwMode="auto">
          <a:xfrm>
            <a:off x="10167966" y="2666083"/>
            <a:ext cx="768669" cy="311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矩形 8"/>
          <p:cNvSpPr/>
          <p:nvPr/>
        </p:nvSpPr>
        <p:spPr>
          <a:xfrm>
            <a:off x="7096132" y="3714752"/>
            <a:ext cx="500066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08040" y="4656146"/>
            <a:ext cx="500066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38678" y="4643446"/>
            <a:ext cx="1285884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524760" y="4643446"/>
            <a:ext cx="1214446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95340" y="5580078"/>
            <a:ext cx="1285884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08" y="1339748"/>
            <a:ext cx="11648445" cy="2303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 t="2521"/>
          <a:stretch>
            <a:fillRect/>
          </a:stretch>
        </p:blipFill>
        <p:spPr bwMode="auto">
          <a:xfrm>
            <a:off x="88311" y="3571876"/>
            <a:ext cx="12008721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952596" y="2571744"/>
            <a:ext cx="1857388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2500306"/>
            <a:ext cx="857256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96396" y="2466968"/>
            <a:ext cx="1000132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81158" y="3071810"/>
            <a:ext cx="1071570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24562" y="3143248"/>
            <a:ext cx="1000132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96396" y="3071810"/>
            <a:ext cx="1643074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82280" y="4214818"/>
            <a:ext cx="785818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382148" y="5105412"/>
            <a:ext cx="1571636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239140" y="5572140"/>
            <a:ext cx="3786214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23836" y="6000768"/>
            <a:ext cx="2643206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4129"/>
            <a:ext cx="11644394" cy="5307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524892" y="1839902"/>
            <a:ext cx="500066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10908" y="3071810"/>
            <a:ext cx="500066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53784" y="4929198"/>
            <a:ext cx="500066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自定义</PresentationFormat>
  <Paragraphs>0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默认设计模板</vt:lpstr>
      <vt:lpstr>幻灯片 1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68</cp:revision>
  <dcterms:created xsi:type="dcterms:W3CDTF">2015-09-16T06:44:00Z</dcterms:created>
  <dcterms:modified xsi:type="dcterms:W3CDTF">2025-08-27T00:34:25Z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