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78" y="6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67213" y="2843213"/>
            <a:ext cx="34575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892" t="5034"/>
          <a:stretch>
            <a:fillRect/>
          </a:stretch>
        </p:blipFill>
        <p:spPr bwMode="auto">
          <a:xfrm>
            <a:off x="309522" y="1643050"/>
            <a:ext cx="11739602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直接连接符 11"/>
          <p:cNvCxnSpPr/>
          <p:nvPr/>
        </p:nvCxnSpPr>
        <p:spPr>
          <a:xfrm>
            <a:off x="7096132" y="4357694"/>
            <a:ext cx="100013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1096660" y="2857496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10710" y="3376612"/>
            <a:ext cx="64294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0446" y="3929066"/>
            <a:ext cx="4286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516" y="1428736"/>
            <a:ext cx="1192807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09522" y="3071810"/>
            <a:ext cx="8572560" cy="142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084" y="3571876"/>
            <a:ext cx="4572032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4034" y="4286256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10182" y="4300544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24232" y="4857760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756498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810116" y="1285860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1422" y="3376612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1818" y="3376612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81620" y="3376612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1818" y="4000504"/>
            <a:ext cx="35719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1026" y="6029343"/>
            <a:ext cx="85725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1157"/>
          <a:stretch>
            <a:fillRect/>
          </a:stretch>
        </p:blipFill>
        <p:spPr bwMode="auto">
          <a:xfrm>
            <a:off x="309522" y="1428736"/>
            <a:ext cx="11806279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40" y="4895860"/>
            <a:ext cx="86439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67</cp:revision>
  <dcterms:created xsi:type="dcterms:W3CDTF">2015-09-16T06:44:00Z</dcterms:created>
  <dcterms:modified xsi:type="dcterms:W3CDTF">2025-08-26T22:52:18Z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