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09825" y="2881313"/>
            <a:ext cx="73723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b="26667"/>
          <a:stretch>
            <a:fillRect/>
          </a:stretch>
        </p:blipFill>
        <p:spPr bwMode="auto">
          <a:xfrm>
            <a:off x="238084" y="1428736"/>
            <a:ext cx="11696700" cy="471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09732"/>
            <a:ext cx="117443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609"/>
          <a:stretch>
            <a:fillRect/>
          </a:stretch>
        </p:blipFill>
        <p:spPr bwMode="auto">
          <a:xfrm>
            <a:off x="309522" y="1428736"/>
            <a:ext cx="1164435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857760"/>
            <a:ext cx="1161883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238346" y="3771906"/>
            <a:ext cx="82153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40" y="478632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343047"/>
            <a:ext cx="116776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310974" y="124299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00" y="1843076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174" y="1914516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72" y="371475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380" y="5372114"/>
            <a:ext cx="500066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5957904"/>
            <a:ext cx="278608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b="18009"/>
          <a:stretch>
            <a:fillRect/>
          </a:stretch>
        </p:blipFill>
        <p:spPr bwMode="auto">
          <a:xfrm>
            <a:off x="242888" y="1485908"/>
            <a:ext cx="11706225" cy="494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652" r="1047"/>
          <a:stretch>
            <a:fillRect/>
          </a:stretch>
        </p:blipFill>
        <p:spPr bwMode="auto">
          <a:xfrm>
            <a:off x="380960" y="1428769"/>
            <a:ext cx="11501518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7372" y="135729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454" y="432911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252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143248"/>
            <a:ext cx="117348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52926" y="194309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8942" y="3714752"/>
            <a:ext cx="357190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620" y="4314832"/>
            <a:ext cx="364333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66880"/>
            <a:ext cx="116300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2285992"/>
            <a:ext cx="200026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8758" y="3743326"/>
            <a:ext cx="171451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22" y="3743326"/>
            <a:ext cx="200026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5286388"/>
            <a:ext cx="828680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352" y="980728"/>
            <a:ext cx="118300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/>
          <a:srcRect b="40755"/>
          <a:stretch/>
        </p:blipFill>
        <p:spPr bwMode="auto">
          <a:xfrm>
            <a:off x="551384" y="4293096"/>
            <a:ext cx="10537551" cy="241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14463"/>
            <a:ext cx="116871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3357562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3424237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480" y="4036554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6198" y="4038604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784" y="4652971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9667" y="4643446"/>
            <a:ext cx="64294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81158" y="5274813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53388" y="5276863"/>
            <a:ext cx="10715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66873"/>
            <a:ext cx="116871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2500306"/>
            <a:ext cx="42862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92" y="242886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786" y="3428998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8678" y="4414846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7584" y="5386400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90681"/>
            <a:ext cx="117633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81068" y="1700200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2643182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20" y="264318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1950" y="4857760"/>
            <a:ext cx="50006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495442"/>
            <a:ext cx="115062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350043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8" y="4643446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604963"/>
            <a:ext cx="115919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25222" y="271462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5222" y="342900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8" y="407194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5222" y="4643446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00198"/>
            <a:ext cx="1176337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2285992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2928934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364" y="2285992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64" y="2857496"/>
            <a:ext cx="85725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9008" y="2214554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6132" y="2857496"/>
            <a:ext cx="85725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82214" y="2214554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2214" y="2786058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6844" y="4286256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81686" y="4357694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25024" y="421481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95406" y="492919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8744" y="485776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96528" y="492919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10116" y="5472126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67966" y="5400688"/>
            <a:ext cx="164307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5274" y="6186508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38348" y="6043630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24364" y="6029342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00205"/>
            <a:ext cx="116967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2000240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538" y="2614606"/>
            <a:ext cx="171451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364" y="4043366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190" y="4043366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67174" y="5286388"/>
            <a:ext cx="200026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0380" y="5286388"/>
            <a:ext cx="192882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19247"/>
            <a:ext cx="117633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1400160"/>
            <a:ext cx="157163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39536" y="1428736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2043104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5670" y="4057654"/>
            <a:ext cx="242889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1818" y="4057654"/>
            <a:ext cx="150019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4100" y="4814898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4628" y="4743458"/>
            <a:ext cx="52864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902" y="5429264"/>
            <a:ext cx="1085857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6754" y="6043630"/>
            <a:ext cx="86439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2025-08-28T01:06:41Z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