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2495550"/>
            <a:ext cx="4619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00174"/>
            <a:ext cx="116967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504" y="1714488"/>
            <a:ext cx="39604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b="3112"/>
          <a:stretch>
            <a:fillRect/>
          </a:stretch>
        </p:blipFill>
        <p:spPr bwMode="auto">
          <a:xfrm>
            <a:off x="380960" y="3643314"/>
            <a:ext cx="1166812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l="621"/>
          <a:stretch>
            <a:fillRect/>
          </a:stretch>
        </p:blipFill>
        <p:spPr bwMode="auto">
          <a:xfrm>
            <a:off x="380960" y="1428736"/>
            <a:ext cx="1143008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 flipH="1">
            <a:off x="5167308" y="2071678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6453190" y="221455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9310710" y="2071678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10668032" y="2071678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5310182" y="2714620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6453190" y="2786058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9382148" y="2743196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10596594" y="2786058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11296688" y="442913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11239538" y="492919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11310974" y="535782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1881158" y="271462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2952728" y="2786058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2187"/>
          <a:stretch>
            <a:fillRect/>
          </a:stretch>
        </p:blipFill>
        <p:spPr bwMode="auto">
          <a:xfrm>
            <a:off x="314325" y="1571612"/>
            <a:ext cx="11563350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10596594" y="2214554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024826" y="3243262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7239008" y="3757616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8239140" y="4257680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85913"/>
            <a:ext cx="117252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595274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952596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595670" y="228599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4881554" y="228599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381752" y="228599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7739074" y="2285992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9382148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10668032" y="235743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595274" y="285749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1881158" y="278605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524232" y="285749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4810116" y="278605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6453190" y="285749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7739074" y="278605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9310710" y="2857496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10596594" y="2786058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6524628" y="3286124"/>
            <a:ext cx="85725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1309654" y="3800478"/>
            <a:ext cx="242889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flipH="1">
            <a:off x="4310050" y="3800478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flipH="1">
            <a:off x="6381752" y="3800476"/>
            <a:ext cx="150019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flipH="1">
            <a:off x="6167438" y="4314832"/>
            <a:ext cx="135732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flipH="1">
            <a:off x="3595670" y="4814898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607" r="988"/>
          <a:stretch>
            <a:fillRect/>
          </a:stretch>
        </p:blipFill>
        <p:spPr bwMode="auto">
          <a:xfrm>
            <a:off x="309522" y="1428736"/>
            <a:ext cx="11572956" cy="223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10668032" y="164305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