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18" y="2143116"/>
            <a:ext cx="4858033" cy="198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0174"/>
            <a:ext cx="116681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1643050"/>
            <a:ext cx="64294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395435"/>
            <a:ext cx="1166812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5105"/>
          <a:stretch>
            <a:fillRect/>
          </a:stretch>
        </p:blipFill>
        <p:spPr bwMode="auto">
          <a:xfrm>
            <a:off x="285752" y="1476393"/>
            <a:ext cx="11596726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1400162"/>
            <a:ext cx="178595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4430" y="2071678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2214" y="2043104"/>
            <a:ext cx="200026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2714620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0672" y="3429000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428736"/>
            <a:ext cx="117062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10446" y="1328724"/>
            <a:ext cx="142876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784" y="1314436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2000240"/>
            <a:ext cx="64294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5604" y="2000240"/>
            <a:ext cx="150019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8348" y="2657472"/>
            <a:ext cx="121444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4694" y="2643182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3718" y="2643182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95538" y="3314700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