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1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25" y="2114550"/>
            <a:ext cx="40957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4979"/>
          <a:stretch>
            <a:fillRect/>
          </a:stretch>
        </p:blipFill>
        <p:spPr bwMode="auto">
          <a:xfrm>
            <a:off x="238084" y="1142984"/>
            <a:ext cx="1164439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1267" t="4144"/>
          <a:stretch>
            <a:fillRect/>
          </a:stretch>
        </p:blipFill>
        <p:spPr bwMode="auto">
          <a:xfrm>
            <a:off x="335279" y="3143248"/>
            <a:ext cx="1155195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6910" y="1928802"/>
            <a:ext cx="428628" cy="406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10116" y="1928802"/>
            <a:ext cx="515509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39272" y="2500306"/>
            <a:ext cx="57150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238480" y="385762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0512" y="3857628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1092" y="485776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1884" y="4857760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3902" y="5857892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31672"/>
            <a:ext cx="11715832" cy="485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67108" y="207167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207167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7900" y="200024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9984" y="2571744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6264" y="2500306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2926" y="4166240"/>
            <a:ext cx="257176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96330" y="4166240"/>
            <a:ext cx="278608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09984" y="5260670"/>
            <a:ext cx="292895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24232" y="5857892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3" y="1359360"/>
            <a:ext cx="11644394" cy="478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2443155"/>
            <a:ext cx="164307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4457" y="2438393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190" y="350043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5048261"/>
            <a:ext cx="108585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50" y="5643578"/>
            <a:ext cx="1071570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2025-08-26T23:02:46Z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