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24" r:id="rId3"/>
    <p:sldId id="325" r:id="rId4"/>
    <p:sldId id="326" r:id="rId5"/>
    <p:sldId id="327" r:id="rId6"/>
    <p:sldId id="328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7768"/>
    <p:restoredTop sz="94660"/>
  </p:normalViewPr>
  <p:slideViewPr>
    <p:cSldViewPr showGuides="1">
      <p:cViewPr varScale="1">
        <p:scale>
          <a:sx n="67" d="100"/>
          <a:sy n="67" d="100"/>
        </p:scale>
        <p:origin x="-522" y="-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399317" y="2143117"/>
            <a:ext cx="4444521" cy="2119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0960" y="1533542"/>
            <a:ext cx="11367082" cy="439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6453190" y="2357430"/>
            <a:ext cx="428628" cy="35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453190" y="3643314"/>
            <a:ext cx="428628" cy="35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33292" y="1571612"/>
            <a:ext cx="11306310" cy="26812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7667636" y="1714488"/>
            <a:ext cx="428628" cy="35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2888" y="1500174"/>
            <a:ext cx="11706225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1809720" y="2943221"/>
            <a:ext cx="2428892" cy="35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810116" y="2928934"/>
            <a:ext cx="2428892" cy="35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809720" y="3571876"/>
            <a:ext cx="2428892" cy="35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881554" y="3571876"/>
            <a:ext cx="2428892" cy="35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095604" y="4191005"/>
            <a:ext cx="561980" cy="35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167306" y="4195768"/>
            <a:ext cx="785818" cy="35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024034" y="4814897"/>
            <a:ext cx="1857388" cy="35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8125" y="1524008"/>
            <a:ext cx="11715750" cy="30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3452794" y="1571612"/>
            <a:ext cx="1214446" cy="35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381620" y="1550974"/>
            <a:ext cx="714380" cy="35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53256" y="1571612"/>
            <a:ext cx="714380" cy="35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453454" y="1571612"/>
            <a:ext cx="714380" cy="35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953652" y="1558912"/>
            <a:ext cx="857256" cy="35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1477620" y="1546212"/>
            <a:ext cx="333420" cy="35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23836" y="2201854"/>
            <a:ext cx="500066" cy="35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952728" y="2143116"/>
            <a:ext cx="419104" cy="35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7524760" y="2176454"/>
            <a:ext cx="490542" cy="35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141642" y="2824158"/>
            <a:ext cx="714380" cy="35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7342196" y="2811458"/>
            <a:ext cx="490542" cy="35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282666" y="3435350"/>
            <a:ext cx="714380" cy="35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5738810" y="4071942"/>
            <a:ext cx="2500330" cy="35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8739206" y="4071942"/>
            <a:ext cx="2643206" cy="35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2888" y="1500174"/>
            <a:ext cx="11706225" cy="2066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2666976" y="2357430"/>
            <a:ext cx="357190" cy="35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0</Words>
  <Application>Microsoft Office PowerPoint</Application>
  <PresentationFormat>自定义</PresentationFormat>
  <Paragraphs>0</Paragraphs>
  <Slides>6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7" baseType="lpstr">
      <vt:lpstr>默认设计模板</vt:lpstr>
      <vt:lpstr>幻灯片 1</vt:lpstr>
      <vt:lpstr>幻灯片 2</vt:lpstr>
      <vt:lpstr>幻灯片 3</vt:lpstr>
      <vt:lpstr>幻灯片 4</vt:lpstr>
      <vt:lpstr>幻灯片 5</vt:lpstr>
      <vt:lpstr>幻灯片 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微软用户</cp:lastModifiedBy>
  <cp:revision>66</cp:revision>
  <dcterms:created xsi:type="dcterms:W3CDTF">2015-09-16T06:44:00Z</dcterms:created>
  <dcterms:modified xsi:type="dcterms:W3CDTF">2025-08-27T10:22:17Z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