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1214422"/>
            <a:ext cx="88201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3357562"/>
            <a:ext cx="43719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00174"/>
            <a:ext cx="117633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062434"/>
            <a:ext cx="103536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382016" y="2428868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28" y="328612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4694" y="3257550"/>
            <a:ext cx="127159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5072074"/>
            <a:ext cx="500066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6264" y="5072074"/>
            <a:ext cx="150019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4694" y="5529278"/>
            <a:ext cx="57150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2148" y="5557852"/>
            <a:ext cx="64294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39206" y="6072206"/>
            <a:ext cx="571504" cy="34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2871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2247892"/>
            <a:ext cx="42862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2260592"/>
            <a:ext cx="1428760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2260592"/>
            <a:ext cx="64294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6594" y="2239954"/>
            <a:ext cx="64294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5604" y="2857496"/>
            <a:ext cx="642942" cy="27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9514" y="3786190"/>
            <a:ext cx="803280" cy="27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1752" y="3643314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9338" y="3643314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09786" y="4576770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4572008"/>
            <a:ext cx="57150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63138" y="4572008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1162"/>
          <a:stretch>
            <a:fillRect/>
          </a:stretch>
        </p:blipFill>
        <p:spPr bwMode="auto">
          <a:xfrm>
            <a:off x="238084" y="1428736"/>
            <a:ext cx="1166812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2214554"/>
            <a:ext cx="1428760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6976" y="2786058"/>
            <a:ext cx="642942" cy="34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1868" y="3643314"/>
            <a:ext cx="690610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4143380"/>
            <a:ext cx="2928958" cy="34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6396" y="4214818"/>
            <a:ext cx="2714644" cy="270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4605346"/>
            <a:ext cx="500066" cy="34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660181" cy="195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78576" y="1643050"/>
            <a:ext cx="42862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