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6213" y="2171700"/>
            <a:ext cx="42195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94" t="2234" r="2010"/>
          <a:stretch>
            <a:fillRect/>
          </a:stretch>
        </p:blipFill>
        <p:spPr bwMode="auto">
          <a:xfrm>
            <a:off x="292173" y="1357298"/>
            <a:ext cx="11696441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2447920"/>
            <a:ext cx="50006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9470" y="207167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694" y="2928934"/>
            <a:ext cx="428628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8032" y="257174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9852" y="3857628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4114" y="389096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7174" y="4857760"/>
            <a:ext cx="70485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6778" y="5786454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7174" y="5857892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38299"/>
            <a:ext cx="11733571" cy="36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45596" y="2143116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76" y="328612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1224" y="4681546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3322" y="4714884"/>
            <a:ext cx="1714512" cy="39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3280"/>
          <a:stretch>
            <a:fillRect/>
          </a:stretch>
        </p:blipFill>
        <p:spPr bwMode="auto">
          <a:xfrm>
            <a:off x="166646" y="1690688"/>
            <a:ext cx="11699717" cy="366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3143248"/>
            <a:ext cx="35719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3214686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636" y="3143248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7966" y="3143248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26" y="4786322"/>
            <a:ext cx="79296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1154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2084378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784" y="2084378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6976" y="3533776"/>
            <a:ext cx="60722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2025-08-27T05:01:01Z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