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5713" y="2519363"/>
            <a:ext cx="46005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1" y="1419224"/>
            <a:ext cx="11490035" cy="408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66910" y="2643180"/>
            <a:ext cx="24288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3388" y="2643182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9786" y="3186112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256" y="3186112"/>
            <a:ext cx="22145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82214" y="3171824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1040" y="4443418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95736" y="4429132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24694" y="4429132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82214" y="4429132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6712" y="4929198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24232" y="4929198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96066" y="5000636"/>
            <a:ext cx="676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67900" y="5000634"/>
            <a:ext cx="5334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47816"/>
            <a:ext cx="116871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81620" y="1385872"/>
            <a:ext cx="20717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4826" y="1385872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8546" y="1928802"/>
            <a:ext cx="27860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2214" y="1928802"/>
            <a:ext cx="2000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836" y="2457444"/>
            <a:ext cx="10001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588" y="3500438"/>
            <a:ext cx="7715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5392" y="5129224"/>
            <a:ext cx="2786082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28040"/>
          <a:stretch>
            <a:fillRect/>
          </a:stretch>
        </p:blipFill>
        <p:spPr bwMode="auto">
          <a:xfrm>
            <a:off x="271463" y="1357322"/>
            <a:ext cx="11649075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10050" y="2057392"/>
            <a:ext cx="75724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2571744"/>
            <a:ext cx="81439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7042" y="4286256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0314" y="4286256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8480" y="4814898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0314" y="4814898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09786" y="5357826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52926" y="5329250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53454" y="5329250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6712" y="5857892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24100" y="5857892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936" y="1416137"/>
            <a:ext cx="11715980" cy="2227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3124" y="1428736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0116" y="257174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2025-08-27T09:41:06Z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