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3150" y="2795588"/>
            <a:ext cx="750570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433513"/>
            <a:ext cx="1171575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09588" y="3832228"/>
            <a:ext cx="221457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2860" y="3609976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464" y="4311656"/>
            <a:ext cx="1078713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274" y="4949836"/>
            <a:ext cx="342902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509732"/>
            <a:ext cx="1171575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23902" y="2786058"/>
            <a:ext cx="64294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150" y="3929066"/>
            <a:ext cx="700092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7240" y="5072074"/>
            <a:ext cx="721523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712" y="5618178"/>
            <a:ext cx="728667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419240"/>
            <a:ext cx="1171575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2143116"/>
            <a:ext cx="121444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6074" y="2714620"/>
            <a:ext cx="57150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1158" y="2689220"/>
            <a:ext cx="150019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10644" y="2701920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53718" y="2714620"/>
            <a:ext cx="107157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39140" y="3248024"/>
            <a:ext cx="235745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38282" y="3819528"/>
            <a:ext cx="200026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09918" y="4962536"/>
            <a:ext cx="250033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38942" y="4967298"/>
            <a:ext cx="264320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504970"/>
            <a:ext cx="11668125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953520" y="4018602"/>
            <a:ext cx="2857520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084" y="4587248"/>
            <a:ext cx="11572956" cy="56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646" y="5143512"/>
            <a:ext cx="10787138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" y="1433533"/>
            <a:ext cx="1183005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452530" y="2071678"/>
            <a:ext cx="3786214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6778" y="3929066"/>
            <a:ext cx="1000132" cy="515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7570" y="4000504"/>
            <a:ext cx="1000132" cy="515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902" y="4500570"/>
            <a:ext cx="1643074" cy="515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39008" y="4500570"/>
            <a:ext cx="1000132" cy="515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81224" y="5715016"/>
            <a:ext cx="1000132" cy="515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38612" y="5715016"/>
            <a:ext cx="1000132" cy="515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 b="37815"/>
          <a:stretch>
            <a:fillRect/>
          </a:stretch>
        </p:blipFill>
        <p:spPr bwMode="auto">
          <a:xfrm>
            <a:off x="204788" y="1571612"/>
            <a:ext cx="11782425" cy="3524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277372" y="1492236"/>
            <a:ext cx="500066" cy="515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 b="47781"/>
          <a:stretch>
            <a:fillRect/>
          </a:stretch>
        </p:blipFill>
        <p:spPr bwMode="auto">
          <a:xfrm>
            <a:off x="295275" y="1500174"/>
            <a:ext cx="11601450" cy="336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309918" y="1643050"/>
            <a:ext cx="1214446" cy="443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09918" y="2357430"/>
            <a:ext cx="1214446" cy="443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24430" y="3786190"/>
            <a:ext cx="419104" cy="443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495445"/>
            <a:ext cx="1167765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2464" y="5072074"/>
            <a:ext cx="3500462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59192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2452709"/>
            <a:ext cx="1166812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 flipV="1">
            <a:off x="952464" y="3235323"/>
            <a:ext cx="6572296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500174"/>
            <a:ext cx="11649075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381620" y="1428736"/>
            <a:ext cx="428628" cy="443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2860" y="2454268"/>
            <a:ext cx="714380" cy="443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02258" y="2441568"/>
            <a:ext cx="785818" cy="443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96132" y="2454268"/>
            <a:ext cx="857256" cy="443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96330" y="2428868"/>
            <a:ext cx="1000132" cy="443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56008" y="3617914"/>
            <a:ext cx="571504" cy="443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39272" y="4572008"/>
            <a:ext cx="2071702" cy="443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 r="1179"/>
          <a:stretch>
            <a:fillRect/>
          </a:stretch>
        </p:blipFill>
        <p:spPr bwMode="auto">
          <a:xfrm>
            <a:off x="242888" y="1624013"/>
            <a:ext cx="11568152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953388" y="250030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/>
          <a:srcRect b="15306"/>
          <a:stretch/>
        </p:blipFill>
        <p:spPr bwMode="auto">
          <a:xfrm>
            <a:off x="191344" y="1340768"/>
            <a:ext cx="11791950" cy="4880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b="24917"/>
          <a:stretch>
            <a:fillRect/>
          </a:stretch>
        </p:blipFill>
        <p:spPr bwMode="auto">
          <a:xfrm>
            <a:off x="223838" y="1552602"/>
            <a:ext cx="11744325" cy="4305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095472" y="2428868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9074" y="2403150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2530" y="3316604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5852" y="3324224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24232" y="4230058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0314" y="4248156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09852" y="5143512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81686" y="5143512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b="34146"/>
          <a:stretch>
            <a:fillRect/>
          </a:stretch>
        </p:blipFill>
        <p:spPr bwMode="auto">
          <a:xfrm>
            <a:off x="238084" y="1500174"/>
            <a:ext cx="11715750" cy="3857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095472" y="1701788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10710" y="1701788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3714752"/>
            <a:ext cx="42862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5062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 b="55119"/>
          <a:stretch>
            <a:fillRect/>
          </a:stretch>
        </p:blipFill>
        <p:spPr bwMode="auto">
          <a:xfrm>
            <a:off x="238084" y="3571876"/>
            <a:ext cx="11734800" cy="2505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953784" y="4214818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82346" y="4857760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10908" y="5429264"/>
            <a:ext cx="64294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791950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953388" y="1285860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1500174"/>
            <a:ext cx="116395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96646" y="2555868"/>
            <a:ext cx="64294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68098" y="3143248"/>
            <a:ext cx="42862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68098" y="3857628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63" y="1452582"/>
            <a:ext cx="117252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167570" y="1357298"/>
            <a:ext cx="42862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443058"/>
            <a:ext cx="1167765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310314" y="2214554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4496" y="2786058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5802" y="4143380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95802" y="4643446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2025-08-28T00:56:04Z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