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3138" y="2576513"/>
            <a:ext cx="77057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889"/>
          <a:stretch>
            <a:fillRect/>
          </a:stretch>
        </p:blipFill>
        <p:spPr bwMode="auto">
          <a:xfrm>
            <a:off x="309522" y="1500174"/>
            <a:ext cx="11677691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721" r="1923"/>
          <a:stretch>
            <a:fillRect/>
          </a:stretch>
        </p:blipFill>
        <p:spPr bwMode="auto">
          <a:xfrm>
            <a:off x="238084" y="1428736"/>
            <a:ext cx="11572956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09654" y="1457312"/>
            <a:ext cx="1050138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2171690"/>
            <a:ext cx="1085857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40" y="2886072"/>
            <a:ext cx="1050138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6778" y="4314830"/>
            <a:ext cx="1050138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-633" r="3718"/>
          <a:stretch>
            <a:fillRect/>
          </a:stretch>
        </p:blipFill>
        <p:spPr bwMode="auto">
          <a:xfrm>
            <a:off x="285752" y="1543066"/>
            <a:ext cx="11668164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443052"/>
            <a:ext cx="116014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6490"/>
          <a:stretch>
            <a:fillRect/>
          </a:stretch>
        </p:blipFill>
        <p:spPr bwMode="auto">
          <a:xfrm>
            <a:off x="285752" y="1481144"/>
            <a:ext cx="11596726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643446"/>
            <a:ext cx="59721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459672" y="2973384"/>
            <a:ext cx="357190" cy="306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6330" y="3000372"/>
            <a:ext cx="357190" cy="306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3828" y="3000372"/>
            <a:ext cx="357190" cy="306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0182" y="3857628"/>
            <a:ext cx="5214974" cy="306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5186" y="3857628"/>
            <a:ext cx="357190" cy="306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6" y="1428736"/>
            <a:ext cx="116586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643314"/>
            <a:ext cx="116681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096528" y="2214554"/>
            <a:ext cx="142876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7966" y="2857496"/>
            <a:ext cx="1500198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7174" y="4286256"/>
            <a:ext cx="85725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3190" y="4286256"/>
            <a:ext cx="85725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82346" y="4286256"/>
            <a:ext cx="85725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6712" y="5000636"/>
            <a:ext cx="85725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24034" y="5000636"/>
            <a:ext cx="571504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95868" y="5000636"/>
            <a:ext cx="85725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889"/>
          <a:stretch>
            <a:fillRect/>
          </a:stretch>
        </p:blipFill>
        <p:spPr bwMode="auto">
          <a:xfrm>
            <a:off x="309522" y="1571612"/>
            <a:ext cx="11677691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572008"/>
            <a:ext cx="95916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52464" y="2252654"/>
            <a:ext cx="11001452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2954334"/>
            <a:ext cx="11358642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398" y="3681414"/>
            <a:ext cx="192882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7108" y="5395926"/>
            <a:ext cx="1131894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53454" y="5395926"/>
            <a:ext cx="121444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2109793"/>
            <a:ext cx="98583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262458"/>
            <a:ext cx="113442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39338" y="1142984"/>
            <a:ext cx="18288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809720" y="2168516"/>
            <a:ext cx="85725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6132" y="2285992"/>
            <a:ext cx="357190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0380" y="3617914"/>
            <a:ext cx="2857520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274" y="4286256"/>
            <a:ext cx="3643338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96594" y="4286256"/>
            <a:ext cx="1071570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6646" y="5000636"/>
            <a:ext cx="85725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8150" y="5715016"/>
            <a:ext cx="7643866" cy="449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2025-08-27T08:05:14Z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