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2857500"/>
            <a:ext cx="857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428736"/>
            <a:ext cx="114871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91544" y="198884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7746" y="1988840"/>
            <a:ext cx="2800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1433" y="2509700"/>
            <a:ext cx="14486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2509700"/>
            <a:ext cx="1028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5423" y="2509700"/>
            <a:ext cx="102892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250970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306896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3798" y="306896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00633" y="306896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15307" y="358982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6785" y="3589820"/>
            <a:ext cx="97560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10860" y="3601395"/>
            <a:ext cx="17492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48946" y="3601395"/>
            <a:ext cx="174923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45423" y="3601395"/>
            <a:ext cx="15394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55661" y="4133831"/>
            <a:ext cx="5679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98325" y="4133831"/>
            <a:ext cx="11940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495445"/>
            <a:ext cx="114395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263691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2284" y="3180923"/>
            <a:ext cx="625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7074" y="3713359"/>
            <a:ext cx="12847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7646" y="3713359"/>
            <a:ext cx="12847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9950" y="4257369"/>
            <a:ext cx="83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08735" y="4257369"/>
            <a:ext cx="83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6442" y="4789805"/>
            <a:ext cx="83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0569" y="4789805"/>
            <a:ext cx="83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3552" y="5310666"/>
            <a:ext cx="83026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75764" y="5333816"/>
            <a:ext cx="16246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28763"/>
            <a:ext cx="115919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99456" y="1585857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1603092"/>
            <a:ext cx="8640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1977" y="1585857"/>
            <a:ext cx="11984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3810" y="2153016"/>
            <a:ext cx="11984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468" y="2685452"/>
            <a:ext cx="11984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2008" y="2685452"/>
            <a:ext cx="1042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4640" y="2685452"/>
            <a:ext cx="16559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399" y="3194738"/>
            <a:ext cx="7060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89622" y="3229462"/>
            <a:ext cx="7060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26362" y="3229462"/>
            <a:ext cx="7060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699" y="3773471"/>
            <a:ext cx="7060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64994" y="4305905"/>
            <a:ext cx="7060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1110" y="4826766"/>
            <a:ext cx="26566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81163"/>
            <a:ext cx="11358642" cy="373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1624122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59" y="1624122"/>
            <a:ext cx="53944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068" y="2170139"/>
            <a:ext cx="7334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596" y="2170139"/>
            <a:ext cx="10644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650" y="2170139"/>
            <a:ext cx="27084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3972" y="2690999"/>
            <a:ext cx="14197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08974" y="2690999"/>
            <a:ext cx="17432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7349" y="4323030"/>
            <a:ext cx="1450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60660" y="4867040"/>
            <a:ext cx="1450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3359" y="4867040"/>
            <a:ext cx="145049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2" y="1319236"/>
            <a:ext cx="113538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78550" y="1844824"/>
            <a:ext cx="66552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7705" y="4356530"/>
            <a:ext cx="4241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892"/>
          <a:stretch>
            <a:fillRect/>
          </a:stretch>
        </p:blipFill>
        <p:spPr bwMode="auto">
          <a:xfrm>
            <a:off x="309522" y="1428736"/>
            <a:ext cx="114770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67808" y="3070385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95434"/>
            <a:ext cx="1136332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30574" y="1395434"/>
            <a:ext cx="432048" cy="521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7055" y="3883991"/>
            <a:ext cx="432048" cy="521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7055" y="4960436"/>
            <a:ext cx="432048" cy="521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97055" y="6002158"/>
            <a:ext cx="432048" cy="521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3919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246411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42480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