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9" r:id="rId7"/>
    <p:sldId id="328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-19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3588" y="2538413"/>
            <a:ext cx="8124825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462105"/>
            <a:ext cx="1173480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4788" y="1457325"/>
            <a:ext cx="11782425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452530" y="3171824"/>
            <a:ext cx="104299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5340" y="3743328"/>
            <a:ext cx="108585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5340" y="4314832"/>
            <a:ext cx="1078713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5340" y="4857760"/>
            <a:ext cx="178595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5263" y="1481159"/>
            <a:ext cx="11801475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452530" y="2071678"/>
            <a:ext cx="364333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81092" y="4857760"/>
            <a:ext cx="107157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5340" y="5429264"/>
            <a:ext cx="108585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66778" y="5996005"/>
            <a:ext cx="132473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l="1087"/>
          <a:stretch>
            <a:fillRect/>
          </a:stretch>
        </p:blipFill>
        <p:spPr bwMode="auto">
          <a:xfrm>
            <a:off x="309522" y="1285860"/>
            <a:ext cx="11701503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3576661"/>
            <a:ext cx="11763375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666844" y="1908164"/>
            <a:ext cx="1035851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81092" y="2466968"/>
            <a:ext cx="105728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38216" y="3033710"/>
            <a:ext cx="105728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3" y="1500174"/>
            <a:ext cx="11649075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952860" y="2454268"/>
            <a:ext cx="521497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 r="11711"/>
          <a:stretch>
            <a:fillRect/>
          </a:stretch>
        </p:blipFill>
        <p:spPr bwMode="auto">
          <a:xfrm>
            <a:off x="285752" y="1466866"/>
            <a:ext cx="11596726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595802" y="1643050"/>
            <a:ext cx="27146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39206" y="1643050"/>
            <a:ext cx="30003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5274" y="2285992"/>
            <a:ext cx="15716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81488" y="4500570"/>
            <a:ext cx="321471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38612" y="5143512"/>
            <a:ext cx="392909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 r="12588"/>
          <a:stretch>
            <a:fillRect/>
          </a:stretch>
        </p:blipFill>
        <p:spPr bwMode="auto">
          <a:xfrm>
            <a:off x="309522" y="1521374"/>
            <a:ext cx="11644394" cy="4336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739074" y="1571612"/>
            <a:ext cx="500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2464" y="4071942"/>
            <a:ext cx="907262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9588" y="5357826"/>
            <a:ext cx="1078713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自定义</PresentationFormat>
  <Paragraphs>0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66</cp:revision>
  <dcterms:created xsi:type="dcterms:W3CDTF">2015-09-16T06:44:00Z</dcterms:created>
  <dcterms:modified xsi:type="dcterms:W3CDTF">2025-08-27T07:17:12Z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