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447925"/>
            <a:ext cx="51816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00174"/>
            <a:ext cx="11696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96166" y="3143248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4100518"/>
            <a:ext cx="24288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5934" y="4572008"/>
            <a:ext cx="3143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8414" y="5029212"/>
            <a:ext cx="21431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1752" y="5043500"/>
            <a:ext cx="22860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4117" b="23593"/>
          <a:stretch>
            <a:fillRect/>
          </a:stretch>
        </p:blipFill>
        <p:spPr bwMode="auto">
          <a:xfrm>
            <a:off x="238127" y="1533552"/>
            <a:ext cx="11644351" cy="439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5386401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786" y="537211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48" y="5386401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818" y="5386401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00174"/>
            <a:ext cx="116871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1" y="3071810"/>
            <a:ext cx="1168517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238348" y="1928802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6132" y="1928804"/>
            <a:ext cx="47863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2414582"/>
            <a:ext cx="4857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4826" y="450057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85344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t="5000" r="7044"/>
          <a:stretch>
            <a:fillRect/>
          </a:stretch>
        </p:blipFill>
        <p:spPr bwMode="auto">
          <a:xfrm>
            <a:off x="380960" y="4500570"/>
            <a:ext cx="1143768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666976" y="5429266"/>
            <a:ext cx="642942" cy="681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926" y="5429264"/>
            <a:ext cx="642942" cy="681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4958" y="5429264"/>
            <a:ext cx="642942" cy="681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2346" y="5429264"/>
            <a:ext cx="642942" cy="681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371"/>
          <a:stretch>
            <a:fillRect/>
          </a:stretch>
        </p:blipFill>
        <p:spPr bwMode="auto">
          <a:xfrm>
            <a:off x="309522" y="1647825"/>
            <a:ext cx="11568152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81670" y="2257416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2257416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530" y="2857496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7636" y="3500438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1818" y="4071942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6528" y="4071942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274" y="4700598"/>
            <a:ext cx="102156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376385"/>
            <a:ext cx="118014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76400"/>
            <a:ext cx="11734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3500438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4214818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8" y="4786322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b="2173"/>
          <a:stretch>
            <a:fillRect/>
          </a:stretch>
        </p:blipFill>
        <p:spPr bwMode="auto">
          <a:xfrm>
            <a:off x="180975" y="1500174"/>
            <a:ext cx="1183005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1471600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694" y="1471600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7834" y="1471600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0974" y="147160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274" y="2071678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8546" y="2786058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2025-08-28T01:12:38Z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