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4738" y="2776538"/>
            <a:ext cx="496252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14463"/>
            <a:ext cx="11577577" cy="422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53256" y="15001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0512" y="321468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7372" y="5114936"/>
            <a:ext cx="5000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67570" y="5143512"/>
            <a:ext cx="396044" cy="324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5024" y="51054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82346" y="50720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204"/>
          <a:stretch>
            <a:fillRect/>
          </a:stretch>
        </p:blipFill>
        <p:spPr bwMode="auto">
          <a:xfrm>
            <a:off x="309522" y="1571612"/>
            <a:ext cx="11715791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9588" y="2025640"/>
            <a:ext cx="235745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9984" y="2000240"/>
            <a:ext cx="15716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8810" y="2979734"/>
            <a:ext cx="15001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38546" y="3500438"/>
            <a:ext cx="13573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10512" y="4000504"/>
            <a:ext cx="12858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870"/>
          <a:stretch>
            <a:fillRect/>
          </a:stretch>
        </p:blipFill>
        <p:spPr bwMode="auto">
          <a:xfrm>
            <a:off x="309522" y="1428736"/>
            <a:ext cx="11656247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96396" y="2285992"/>
            <a:ext cx="39604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7834" y="3071810"/>
            <a:ext cx="39604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1818" y="3857628"/>
            <a:ext cx="39604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25156" y="4643446"/>
            <a:ext cx="39604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47811"/>
            <a:ext cx="11268075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167042" y="2500306"/>
            <a:ext cx="5357850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1422" y="3467100"/>
            <a:ext cx="6786610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6066" y="6072206"/>
            <a:ext cx="39604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96198" y="5643578"/>
            <a:ext cx="39604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67768" y="5286388"/>
            <a:ext cx="39604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39338" y="4857760"/>
            <a:ext cx="39604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10908" y="4500570"/>
            <a:ext cx="396044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微软用户</cp:lastModifiedBy>
  <cp:revision>66</cp:revision>
  <dcterms:created xsi:type="dcterms:W3CDTF">2015-09-16T06:44:00Z</dcterms:created>
  <dcterms:modified xsi:type="dcterms:W3CDTF">2025-08-27T07:42:19Z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