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6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9050" y="2471738"/>
            <a:ext cx="45339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712" r="4275"/>
          <a:stretch>
            <a:fillRect/>
          </a:stretch>
        </p:blipFill>
        <p:spPr bwMode="auto">
          <a:xfrm>
            <a:off x="380960" y="1400193"/>
            <a:ext cx="11430080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6310314" y="20002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4166" y="29289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10776" y="4686310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96528" y="5200660"/>
            <a:ext cx="1428760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476394"/>
            <a:ext cx="1176337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81554" y="5572140"/>
            <a:ext cx="17859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0446" y="5572140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5000" y="5572140"/>
            <a:ext cx="25003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428736"/>
            <a:ext cx="116681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02" y="21431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7174" y="25717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902" y="30718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8480" y="41433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38942" y="41433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82346" y="42148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571612"/>
            <a:ext cx="116681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381356" y="2395530"/>
            <a:ext cx="2000264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9786" y="2857496"/>
            <a:ext cx="1071570" cy="306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2728" y="3316604"/>
            <a:ext cx="8786874" cy="306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5538" y="3767140"/>
            <a:ext cx="1428760" cy="306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2025-08-27T07:57:38Z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