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40" r:id="rId18"/>
    <p:sldId id="341" r:id="rId19"/>
    <p:sldId id="342" r:id="rId20"/>
    <p:sldId id="343" r:id="rId21"/>
    <p:sldId id="344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8F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9350" y="2800350"/>
            <a:ext cx="7353300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36" y="1571612"/>
            <a:ext cx="68961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2464" y="3714752"/>
            <a:ext cx="9801225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595406" y="2071678"/>
            <a:ext cx="150019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81238" y="2643182"/>
            <a:ext cx="12858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66844" y="3189286"/>
            <a:ext cx="15716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66844" y="3748090"/>
            <a:ext cx="150019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95934" y="3765552"/>
            <a:ext cx="150019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38876" y="4357694"/>
            <a:ext cx="49054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414481"/>
            <a:ext cx="11734800" cy="465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238348" y="4395794"/>
            <a:ext cx="97155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81158" y="4954598"/>
            <a:ext cx="100013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81158" y="5500702"/>
            <a:ext cx="150019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 l="1410" t="2152" b="17145"/>
          <a:stretch>
            <a:fillRect/>
          </a:stretch>
        </p:blipFill>
        <p:spPr bwMode="auto">
          <a:xfrm>
            <a:off x="238084" y="1285860"/>
            <a:ext cx="11653879" cy="53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095472" y="1793864"/>
            <a:ext cx="964413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81158" y="2357430"/>
            <a:ext cx="40005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8" y="1309711"/>
            <a:ext cx="11820525" cy="547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28736"/>
            <a:ext cx="11652332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959" y="2143115"/>
            <a:ext cx="11197911" cy="4071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3809984" y="1428736"/>
            <a:ext cx="107157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10710" y="1500174"/>
            <a:ext cx="92869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24892" y="2214554"/>
            <a:ext cx="7143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67504" y="4572008"/>
            <a:ext cx="7143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650" y="1347811"/>
            <a:ext cx="11696700" cy="543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81026" y="1870064"/>
            <a:ext cx="110014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6712" y="2395530"/>
            <a:ext cx="112157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836" y="2928934"/>
            <a:ext cx="221457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5263" y="1509725"/>
            <a:ext cx="11801475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363" y="1462107"/>
            <a:ext cx="11725275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881422" y="1719250"/>
            <a:ext cx="621510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09786" y="2239954"/>
            <a:ext cx="94298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0960" y="2790820"/>
            <a:ext cx="650085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78" y="1524000"/>
            <a:ext cx="116967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238744" y="2668582"/>
            <a:ext cx="7143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38942" y="2668582"/>
            <a:ext cx="7143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24364" y="3727452"/>
            <a:ext cx="14287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24628" y="3740152"/>
            <a:ext cx="121444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24892" y="3727452"/>
            <a:ext cx="12858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96660" y="4286256"/>
            <a:ext cx="7143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95340" y="4811722"/>
            <a:ext cx="121444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500174"/>
            <a:ext cx="11763375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738678" y="2563806"/>
            <a:ext cx="27146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8876" y="3105148"/>
            <a:ext cx="55721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8216" y="3643314"/>
            <a:ext cx="78581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3" y="1695450"/>
            <a:ext cx="11649075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239008" y="2428868"/>
            <a:ext cx="428628" cy="433390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3838" y="1443056"/>
            <a:ext cx="11744325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381224" y="2500306"/>
            <a:ext cx="85725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 rotWithShape="1">
          <a:blip r:embed="rId2"/>
          <a:srcRect t="16635"/>
          <a:stretch/>
        </p:blipFill>
        <p:spPr bwMode="auto">
          <a:xfrm>
            <a:off x="263352" y="1556792"/>
            <a:ext cx="11687175" cy="4653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t="2206"/>
          <a:stretch>
            <a:fillRect/>
          </a:stretch>
        </p:blipFill>
        <p:spPr bwMode="auto">
          <a:xfrm>
            <a:off x="295275" y="1571612"/>
            <a:ext cx="11601450" cy="380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328148" y="2375528"/>
            <a:ext cx="481968" cy="4819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3256" y="2357430"/>
            <a:ext cx="1285884" cy="4819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10710" y="2357430"/>
            <a:ext cx="481968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43918" y="3286124"/>
            <a:ext cx="1285884" cy="4819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67504" y="3275646"/>
            <a:ext cx="1357322" cy="4819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52860" y="4143380"/>
            <a:ext cx="481968" cy="4819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39074" y="4143380"/>
            <a:ext cx="481968" cy="4819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513" y="1357298"/>
            <a:ext cx="11610975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78" y="4643446"/>
            <a:ext cx="11582400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4452926" y="2071678"/>
            <a:ext cx="481968" cy="4819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95802" y="5143512"/>
            <a:ext cx="481968" cy="4819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9088" y="1500174"/>
            <a:ext cx="115538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22" y="2643182"/>
            <a:ext cx="7410450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4595802" y="2000240"/>
            <a:ext cx="481968" cy="4819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513" y="1500174"/>
            <a:ext cx="11610975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452794" y="3235324"/>
            <a:ext cx="857256" cy="4819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09918" y="3781428"/>
            <a:ext cx="785818" cy="4819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67174" y="4357694"/>
            <a:ext cx="928694" cy="4819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225" y="1500174"/>
            <a:ext cx="11639550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452530" y="3451860"/>
            <a:ext cx="6429420" cy="3390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95406" y="4572008"/>
            <a:ext cx="5715040" cy="3390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1490668"/>
            <a:ext cx="11620500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809984" y="2500306"/>
            <a:ext cx="7786742" cy="4819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81422" y="3071810"/>
            <a:ext cx="7929618" cy="4819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8216" y="3609976"/>
            <a:ext cx="928694" cy="4819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57298"/>
            <a:ext cx="9144064" cy="4735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440226" y="2000240"/>
            <a:ext cx="2286016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24232" y="3500438"/>
            <a:ext cx="857256" cy="4819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095604" y="3929066"/>
            <a:ext cx="571504" cy="571504"/>
          </a:xfrm>
          <a:prstGeom prst="ellipse">
            <a:avLst/>
          </a:prstGeom>
          <a:noFill/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38282" y="4643446"/>
            <a:ext cx="1928826" cy="8472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66844" y="5357826"/>
            <a:ext cx="198120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2025-08-28T01:08:42Z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