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2419350"/>
            <a:ext cx="92583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r="1892"/>
          <a:stretch>
            <a:fillRect/>
          </a:stretch>
        </p:blipFill>
        <p:spPr bwMode="auto">
          <a:xfrm>
            <a:off x="79229" y="1571612"/>
            <a:ext cx="1186695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909" y="1500174"/>
            <a:ext cx="11650853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3500438"/>
            <a:ext cx="242889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20" y="3614738"/>
            <a:ext cx="1857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9720" y="4786322"/>
            <a:ext cx="250033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2082" y="4714884"/>
            <a:ext cx="2143140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281" y="1500174"/>
            <a:ext cx="1179194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481" y="1428737"/>
            <a:ext cx="1159199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592" y="1485900"/>
            <a:ext cx="11837762" cy="401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61272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073" y="1571612"/>
            <a:ext cx="1182984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269"/>
          <a:stretch>
            <a:fillRect/>
          </a:stretch>
        </p:blipFill>
        <p:spPr bwMode="auto">
          <a:xfrm>
            <a:off x="166646" y="1428736"/>
            <a:ext cx="1182198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659" y="1357298"/>
            <a:ext cx="1183013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2025-08-26T23:40:07Z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