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79380" y="2357431"/>
            <a:ext cx="3940645" cy="1905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428736"/>
            <a:ext cx="117062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615" y="5112102"/>
            <a:ext cx="11494425" cy="1207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096000" y="507207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81" r="690"/>
          <a:stretch>
            <a:fillRect/>
          </a:stretch>
        </p:blipFill>
        <p:spPr bwMode="auto">
          <a:xfrm>
            <a:off x="309522" y="1643050"/>
            <a:ext cx="11644394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38348" y="2714620"/>
            <a:ext cx="135732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5472" y="3271836"/>
            <a:ext cx="100013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24430" y="2285994"/>
            <a:ext cx="107157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5868" y="3271838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6264" y="2285992"/>
            <a:ext cx="100013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53454" y="2786058"/>
            <a:ext cx="128588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52662" y="4057656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10710" y="3986216"/>
            <a:ext cx="142876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382412" y="3843342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6712" y="4429132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09720" y="4543432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571612"/>
            <a:ext cx="116871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4628" y="1357298"/>
            <a:ext cx="42862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4357694"/>
            <a:ext cx="750099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59" y="1374628"/>
            <a:ext cx="11476669" cy="42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24430" y="3714752"/>
            <a:ext cx="42862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4760" y="4500570"/>
            <a:ext cx="42862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1752" y="5072074"/>
            <a:ext cx="42862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2025-08-27T08:31:26Z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