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1375" y="2619375"/>
            <a:ext cx="54292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284412"/>
            <a:ext cx="11849104" cy="447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09588" y="1928802"/>
            <a:ext cx="396044" cy="561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2926" y="20716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1884" y="21431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9404" y="2000240"/>
            <a:ext cx="571504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5406" y="27146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38546" y="26431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67636" y="26431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10842" y="26431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67174" y="3071810"/>
            <a:ext cx="171451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09720" y="3648077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81422" y="3643314"/>
            <a:ext cx="16430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53058" y="4714884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525024" y="4643446"/>
            <a:ext cx="1357322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810248" y="5214950"/>
            <a:ext cx="135732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596066" y="535782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991"/>
          <a:stretch>
            <a:fillRect/>
          </a:stretch>
        </p:blipFill>
        <p:spPr bwMode="auto">
          <a:xfrm>
            <a:off x="238084" y="1571612"/>
            <a:ext cx="1167032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452926" y="3286124"/>
            <a:ext cx="1357322" cy="142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1488" y="3929066"/>
            <a:ext cx="1643074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372" y="4485330"/>
            <a:ext cx="2357454" cy="142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t="1554"/>
          <a:stretch>
            <a:fillRect/>
          </a:stretch>
        </p:blipFill>
        <p:spPr bwMode="auto">
          <a:xfrm>
            <a:off x="184306" y="1571612"/>
            <a:ext cx="11721910" cy="4524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588" y="2214554"/>
            <a:ext cx="5143536" cy="3938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直接连接符 5"/>
          <p:cNvCxnSpPr/>
          <p:nvPr/>
        </p:nvCxnSpPr>
        <p:spPr>
          <a:xfrm rot="16200000" flipH="1">
            <a:off x="2524100" y="3000372"/>
            <a:ext cx="2214578" cy="1500198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952728" y="2714620"/>
            <a:ext cx="1500198" cy="785818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16200000" flipH="1">
            <a:off x="2952728" y="4214818"/>
            <a:ext cx="1500198" cy="1500198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381224" y="3357562"/>
            <a:ext cx="2071702" cy="164307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024166" y="4286256"/>
            <a:ext cx="1571636" cy="1500198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8167702" y="3857628"/>
            <a:ext cx="2428892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453454" y="4500570"/>
            <a:ext cx="19288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382016" y="4967298"/>
            <a:ext cx="185738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800" y="1643050"/>
            <a:ext cx="11857713" cy="3929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09786" y="2844796"/>
            <a:ext cx="92869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9984" y="2844796"/>
            <a:ext cx="92869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6132" y="2844796"/>
            <a:ext cx="1214446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96462" y="2844796"/>
            <a:ext cx="1214446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52992" y="3533776"/>
            <a:ext cx="185738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95604" y="4071942"/>
            <a:ext cx="500066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81224" y="5059374"/>
            <a:ext cx="23574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69</cp:revision>
  <dcterms:created xsi:type="dcterms:W3CDTF">2015-09-16T06:44:00Z</dcterms:created>
  <dcterms:modified xsi:type="dcterms:W3CDTF">2025-08-27T00:02:46Z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