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67063" y="2781300"/>
            <a:ext cx="58578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8" y="1500206"/>
            <a:ext cx="1170622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1382412" y="2255832"/>
            <a:ext cx="4286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836" y="2828468"/>
            <a:ext cx="14287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96132" y="2828468"/>
            <a:ext cx="150019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83688" y="3401104"/>
            <a:ext cx="10001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01988" y="3929066"/>
            <a:ext cx="14287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6712" y="4471542"/>
            <a:ext cx="63341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24166" y="4486056"/>
            <a:ext cx="14287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38678" y="5057560"/>
            <a:ext cx="25717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525024" y="5072074"/>
            <a:ext cx="235745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66712" y="5601168"/>
            <a:ext cx="6005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413" y="1481156"/>
            <a:ext cx="11687175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595802" y="1428736"/>
            <a:ext cx="17145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39206" y="1443250"/>
            <a:ext cx="164307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10644" y="1985726"/>
            <a:ext cx="18573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4628" y="3857628"/>
            <a:ext cx="64294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09918" y="5000636"/>
            <a:ext cx="64294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" y="1571612"/>
            <a:ext cx="1165860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52464" y="3243714"/>
            <a:ext cx="1093001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6712" y="3786190"/>
            <a:ext cx="111443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2398" y="4356562"/>
            <a:ext cx="14287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50" y="1285860"/>
            <a:ext cx="11696700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868172" y="2899906"/>
            <a:ext cx="92869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10578" y="2899906"/>
            <a:ext cx="12858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39470" y="2913288"/>
            <a:ext cx="11430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1626" y="3443514"/>
            <a:ext cx="12858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52728" y="5000636"/>
            <a:ext cx="92869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96264" y="5001768"/>
            <a:ext cx="164307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96066" y="5500702"/>
            <a:ext cx="5715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513" y="1500174"/>
            <a:ext cx="11610975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809852" y="2029268"/>
            <a:ext cx="50006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3256" y="2542716"/>
            <a:ext cx="17145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6778" y="3071810"/>
            <a:ext cx="264320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9588" y="4115484"/>
            <a:ext cx="94298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 b="30998"/>
          <a:stretch>
            <a:fillRect/>
          </a:stretch>
        </p:blipFill>
        <p:spPr bwMode="auto">
          <a:xfrm>
            <a:off x="271463" y="1447809"/>
            <a:ext cx="11649075" cy="4410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413" y="1409722"/>
            <a:ext cx="11687175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938" y="1490663"/>
            <a:ext cx="11668125" cy="38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810248" y="3286124"/>
            <a:ext cx="92869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81950" y="3299506"/>
            <a:ext cx="92869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39" y="4365104"/>
            <a:ext cx="1087462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8688" y="4881748"/>
            <a:ext cx="1087462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50" y="1443059"/>
            <a:ext cx="11696700" cy="50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238480" y="1428736"/>
            <a:ext cx="521497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24826" y="1914288"/>
            <a:ext cx="135732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23968" y="2399840"/>
            <a:ext cx="135732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81950" y="3000372"/>
            <a:ext cx="5715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2464" y="5429264"/>
            <a:ext cx="1093001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6712" y="5929330"/>
            <a:ext cx="98584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225" y="1462110"/>
            <a:ext cx="1163955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b="31708"/>
          <a:stretch>
            <a:fillRect/>
          </a:stretch>
        </p:blipFill>
        <p:spPr bwMode="auto">
          <a:xfrm>
            <a:off x="238084" y="1643050"/>
            <a:ext cx="11753850" cy="4000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738678" y="3143248"/>
            <a:ext cx="121444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24892" y="3143248"/>
            <a:ext cx="121444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68098" y="3143248"/>
            <a:ext cx="57150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66778" y="4071942"/>
            <a:ext cx="57150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09984" y="4071942"/>
            <a:ext cx="121444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66778" y="5000636"/>
            <a:ext cx="264320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67570" y="5000636"/>
            <a:ext cx="121444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550" y="1457344"/>
            <a:ext cx="11772900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230278" y="1643050"/>
            <a:ext cx="121444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6778" y="2571744"/>
            <a:ext cx="200026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3256" y="2571744"/>
            <a:ext cx="200026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24034" y="4071942"/>
            <a:ext cx="6191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96264" y="4071942"/>
            <a:ext cx="633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66844" y="4643446"/>
            <a:ext cx="55245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525024" y="4643446"/>
            <a:ext cx="847725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09852" y="5143512"/>
            <a:ext cx="733425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810512" y="5143512"/>
            <a:ext cx="6000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381488" y="4572008"/>
            <a:ext cx="8382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0668032" y="5143512"/>
            <a:ext cx="771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390672"/>
            <a:ext cx="117348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881818" y="22145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3902" y="550070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1504968"/>
            <a:ext cx="116205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167834" y="15716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10512" y="34290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50" y="1481155"/>
            <a:ext cx="11696700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453322" y="15001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1254" y="492919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52662" y="48958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81620" y="48831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38942" y="48831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25024" y="4929198"/>
            <a:ext cx="467482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020460" y="492919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52530" y="550070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81224" y="5500702"/>
            <a:ext cx="500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10182" y="54292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738942" y="550070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953652" y="54292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025222" y="54705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8" y="1571625"/>
            <a:ext cx="11706225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953520" y="1558912"/>
            <a:ext cx="25717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3902" y="2071678"/>
            <a:ext cx="15716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10776" y="2643182"/>
            <a:ext cx="207170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8150" y="31432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52596" y="3155948"/>
            <a:ext cx="150019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81554" y="4240218"/>
            <a:ext cx="164307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82148" y="4786322"/>
            <a:ext cx="15716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" y="1409722"/>
            <a:ext cx="11849100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979848" y="2792408"/>
            <a:ext cx="1428760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648058" y="3279774"/>
            <a:ext cx="500066" cy="500066"/>
          </a:xfrm>
          <a:prstGeom prst="ellipse">
            <a:avLst/>
          </a:prstGeom>
          <a:noFill/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5934" y="2547932"/>
            <a:ext cx="1571636" cy="7532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48335" y="3286124"/>
            <a:ext cx="16192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2794" y="3857628"/>
            <a:ext cx="1285884" cy="610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95657" y="4405319"/>
            <a:ext cx="14287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38810" y="6038868"/>
            <a:ext cx="35719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4829" y="1466871"/>
            <a:ext cx="11820525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953388" y="2071678"/>
            <a:ext cx="3857652" cy="3525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0014" y="2600772"/>
            <a:ext cx="64294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38612" y="3714752"/>
            <a:ext cx="550072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67306" y="4815350"/>
            <a:ext cx="664373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8150" y="5372340"/>
            <a:ext cx="111443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0108" y="5929330"/>
            <a:ext cx="121105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108</cp:revision>
  <dcterms:created xsi:type="dcterms:W3CDTF">2015-09-16T06:44:00Z</dcterms:created>
  <dcterms:modified xsi:type="dcterms:W3CDTF">2025-08-28T00:51:15Z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