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102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2867025"/>
            <a:ext cx="92011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81155"/>
            <a:ext cx="11411456" cy="4805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71621"/>
            <a:ext cx="108966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3969"/>
          <a:stretch>
            <a:fillRect/>
          </a:stretch>
        </p:blipFill>
        <p:spPr bwMode="auto">
          <a:xfrm>
            <a:off x="380960" y="1457342"/>
            <a:ext cx="11540537" cy="454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251485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b="13636"/>
          <a:stretch>
            <a:fillRect/>
          </a:stretch>
        </p:blipFill>
        <p:spPr bwMode="auto">
          <a:xfrm>
            <a:off x="738150" y="3714752"/>
            <a:ext cx="1095382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38283"/>
            <a:ext cx="113633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1" y="1490663"/>
            <a:ext cx="11496457" cy="393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90" y="1557352"/>
            <a:ext cx="114109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118881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65</cp:revision>
  <dcterms:created xsi:type="dcterms:W3CDTF">2015-09-16T06:44:00Z</dcterms:created>
  <dcterms:modified xsi:type="dcterms:W3CDTF">2025-08-26T21:26:06Z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