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7900" y="2519363"/>
            <a:ext cx="76962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481138"/>
            <a:ext cx="11744325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428736"/>
            <a:ext cx="116681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309654" y="2828922"/>
            <a:ext cx="76438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8216" y="4129094"/>
            <a:ext cx="106442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902" y="4747470"/>
            <a:ext cx="5715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428736"/>
            <a:ext cx="116776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4667271"/>
            <a:ext cx="1163955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381092" y="2714620"/>
            <a:ext cx="22860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1285860"/>
            <a:ext cx="115538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3786190"/>
            <a:ext cx="116109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r="6128" b="24019"/>
          <a:stretch>
            <a:fillRect/>
          </a:stretch>
        </p:blipFill>
        <p:spPr bwMode="auto">
          <a:xfrm>
            <a:off x="380960" y="1500174"/>
            <a:ext cx="1152528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24034" y="4714884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509728"/>
            <a:ext cx="115443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738414" y="1500174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1752" y="4357694"/>
            <a:ext cx="207170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8810" y="5000636"/>
            <a:ext cx="32861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538306"/>
            <a:ext cx="1166812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81026" y="2214552"/>
            <a:ext cx="110728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572" y="2900360"/>
            <a:ext cx="23860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026" y="4843474"/>
            <a:ext cx="110014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274" y="5500702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2025-08-27T12:08:01Z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