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1285860"/>
            <a:ext cx="86677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3643314"/>
            <a:ext cx="59340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91" y="1571612"/>
            <a:ext cx="116300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2285992"/>
            <a:ext cx="642942" cy="314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4511" y="2263132"/>
            <a:ext cx="734791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82280" y="2301232"/>
            <a:ext cx="314325" cy="3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38282" y="2714620"/>
            <a:ext cx="3429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1752" y="2714620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453718" y="2714619"/>
            <a:ext cx="571504" cy="38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65256" y="3214686"/>
            <a:ext cx="175107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096660" y="3214686"/>
            <a:ext cx="5429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81026" y="3643314"/>
            <a:ext cx="634902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014352" y="3658554"/>
            <a:ext cx="58197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667900" y="3643314"/>
            <a:ext cx="714380" cy="37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" y="1509729"/>
            <a:ext cx="117729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2285992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4562" y="2357430"/>
            <a:ext cx="128588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6910" y="3214686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5802" y="3286124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340" y="4214818"/>
            <a:ext cx="128588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24298" y="4143380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0248" y="4214818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53454" y="4143380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60732" y="5072074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1729"/>
          <a:stretch>
            <a:fillRect/>
          </a:stretch>
        </p:blipFill>
        <p:spPr bwMode="auto">
          <a:xfrm>
            <a:off x="247651" y="1481154"/>
            <a:ext cx="11634827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81092" y="2000240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414" y="2000240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0182" y="2143116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6066" y="2143116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3454" y="214311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9338" y="2214554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12" y="2592382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2596" y="2592382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1620" y="2643182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504" y="2643182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24892" y="2597144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82214" y="2643182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72068" y="3071810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53586" y="3109910"/>
            <a:ext cx="128588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453850" y="3071810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3836" y="3508376"/>
            <a:ext cx="50006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38282" y="3500438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53256" y="3962404"/>
            <a:ext cx="214314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810776" y="3979866"/>
            <a:ext cx="164307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381092" y="4857760"/>
            <a:ext cx="150019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24760" y="4883160"/>
            <a:ext cx="142876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52860" y="5337188"/>
            <a:ext cx="150019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2820"/>
          <a:stretch>
            <a:fillRect/>
          </a:stretch>
        </p:blipFill>
        <p:spPr bwMode="auto">
          <a:xfrm>
            <a:off x="352425" y="1571612"/>
            <a:ext cx="1148715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2643182"/>
            <a:ext cx="178595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140" y="2643182"/>
            <a:ext cx="178595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414" y="3571876"/>
            <a:ext cx="264320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自定义</PresentationFormat>
  <Paragraphs>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2025-08-27T08:51:50Z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