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1428736"/>
            <a:ext cx="87249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3571876"/>
            <a:ext cx="42767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90670"/>
            <a:ext cx="117348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8" y="2500306"/>
            <a:ext cx="558054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10842" y="2500306"/>
            <a:ext cx="72628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1620" y="2571743"/>
            <a:ext cx="785818" cy="387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09720" y="2071678"/>
            <a:ext cx="4095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67504" y="1928802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3667108" y="4286256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10182" y="4286256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596462" y="4214818"/>
            <a:ext cx="214314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52000" y="5166372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39008" y="5214950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525156" y="5214950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3464"/>
          <a:stretch>
            <a:fillRect/>
          </a:stretch>
        </p:blipFill>
        <p:spPr bwMode="auto">
          <a:xfrm>
            <a:off x="295275" y="1590691"/>
            <a:ext cx="11601450" cy="3981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2143116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1818" y="2214554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7702" y="2143116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5670" y="2571744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0380" y="2643182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7108" y="3143248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39008" y="3143248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67108" y="3571876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0380" y="3571876"/>
            <a:ext cx="57150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67174" y="4664084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24694" y="4714884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25090" y="4714884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24364" y="5214950"/>
            <a:ext cx="200026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67636" y="5214950"/>
            <a:ext cx="121444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39404" y="5143512"/>
            <a:ext cx="107157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19258"/>
            <a:ext cx="116586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2617782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12" y="3429000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4496" y="3429000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132" y="3429000"/>
            <a:ext cx="785818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6976" y="3895728"/>
            <a:ext cx="128588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52596" y="4500570"/>
            <a:ext cx="78581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9918" y="4500570"/>
            <a:ext cx="78581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38678" y="4500570"/>
            <a:ext cx="78581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81290" y="5429264"/>
            <a:ext cx="228601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24694" y="5429264"/>
            <a:ext cx="785818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81158" y="5929330"/>
            <a:ext cx="164307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2025-08-27T08:14:49Z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