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2538" y="2152650"/>
            <a:ext cx="968692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500174"/>
            <a:ext cx="1163002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739074" y="2357430"/>
            <a:ext cx="10001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7966" y="2357430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38546" y="3028948"/>
            <a:ext cx="27860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67966" y="3000372"/>
            <a:ext cx="78581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464" y="4200532"/>
            <a:ext cx="86439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457343"/>
            <a:ext cx="1167765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547829"/>
            <a:ext cx="1176337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63" y="1566863"/>
            <a:ext cx="1180147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81224" y="2143116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0248" y="2143116"/>
            <a:ext cx="857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5024" y="2071678"/>
            <a:ext cx="13573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4562" y="2643182"/>
            <a:ext cx="6429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53454" y="3714752"/>
            <a:ext cx="335758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274" y="4243394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24694" y="4243394"/>
            <a:ext cx="47863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5274" y="4786322"/>
            <a:ext cx="15001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500174"/>
            <a:ext cx="1164907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81752" y="1514462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68098" y="1500174"/>
            <a:ext cx="5715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1884" y="2571744"/>
            <a:ext cx="12144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500174"/>
            <a:ext cx="117157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38304"/>
            <a:ext cx="115824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1500174"/>
            <a:ext cx="1160145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596198" y="1500174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2926" y="3643314"/>
            <a:ext cx="17145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66812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309918" y="1971664"/>
            <a:ext cx="92869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2530" y="3643314"/>
            <a:ext cx="104299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8216" y="4186244"/>
            <a:ext cx="13573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67</cp:revision>
  <dcterms:created xsi:type="dcterms:W3CDTF">2015-09-16T06:44:00Z</dcterms:created>
  <dcterms:modified xsi:type="dcterms:W3CDTF">2025-08-27T10:45:10Z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