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24" r:id="rId3"/>
    <p:sldId id="325" r:id="rId4"/>
    <p:sldId id="326" r:id="rId5"/>
    <p:sldId id="327" r:id="rId6"/>
    <p:sldId id="328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66988" y="2857500"/>
            <a:ext cx="7058025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625" y="1500174"/>
            <a:ext cx="11334750" cy="337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2423592" y="2852936"/>
            <a:ext cx="720080" cy="720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393708" y="3284984"/>
            <a:ext cx="1790524" cy="913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101921" y="4303556"/>
            <a:ext cx="1790524" cy="913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766255" y="4725144"/>
            <a:ext cx="1790524" cy="913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 t="2107"/>
          <a:stretch>
            <a:fillRect/>
          </a:stretch>
        </p:blipFill>
        <p:spPr bwMode="auto">
          <a:xfrm>
            <a:off x="309522" y="1500174"/>
            <a:ext cx="11391900" cy="3319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2423592" y="2469746"/>
            <a:ext cx="201622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037313" y="2469746"/>
            <a:ext cx="1443063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567328" y="3430445"/>
            <a:ext cx="513409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33688" y="3905008"/>
            <a:ext cx="1112295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33688" y="4379569"/>
            <a:ext cx="1112295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428736"/>
            <a:ext cx="11353800" cy="3390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4871864" y="2899236"/>
            <a:ext cx="367240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22609" y="3362223"/>
            <a:ext cx="856967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274558" y="3385373"/>
            <a:ext cx="469365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29070" y="4334497"/>
            <a:ext cx="650709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571612"/>
            <a:ext cx="11430000" cy="2381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5879976" y="2060848"/>
            <a:ext cx="585954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4518" y="2523836"/>
            <a:ext cx="585954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4518" y="3472960"/>
            <a:ext cx="914589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0960" y="1571612"/>
            <a:ext cx="10784032" cy="44291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2639616" y="2251164"/>
            <a:ext cx="2304256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168008" y="3385482"/>
            <a:ext cx="2304256" cy="8356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096000" y="4022089"/>
            <a:ext cx="383190" cy="8356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510268" y="5185683"/>
            <a:ext cx="145572" cy="8356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820627" y="5185683"/>
            <a:ext cx="145572" cy="8356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655840" y="4822969"/>
            <a:ext cx="3960439" cy="56171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371370" y="5864690"/>
            <a:ext cx="3920817" cy="56171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2347767" y="2953113"/>
            <a:ext cx="619620" cy="631478"/>
          </a:xfrm>
          <a:prstGeom prst="ellipse">
            <a:avLst/>
          </a:prstGeom>
          <a:noFill/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2025-08-28T02:26:34Z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