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" y="6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009775"/>
            <a:ext cx="66484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428736"/>
            <a:ext cx="116395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62117"/>
            <a:ext cx="11763375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3" y="1543067"/>
            <a:ext cx="118014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67372" y="3100386"/>
            <a:ext cx="635798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74" y="3643314"/>
            <a:ext cx="300039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1290" y="4857760"/>
            <a:ext cx="39604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4892" y="4786322"/>
            <a:ext cx="3357586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3902" y="5419739"/>
            <a:ext cx="571504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190" r="1190"/>
          <a:stretch>
            <a:fillRect/>
          </a:stretch>
        </p:blipFill>
        <p:spPr bwMode="auto">
          <a:xfrm>
            <a:off x="238084" y="1571612"/>
            <a:ext cx="11715832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1643050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1224" y="2143116"/>
            <a:ext cx="107157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7240" y="2143116"/>
            <a:ext cx="71438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026" y="3071810"/>
            <a:ext cx="11144328" cy="485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836" y="3833815"/>
            <a:ext cx="6500858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2025-08-27T07:45:17Z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