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2" y="9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643050"/>
            <a:ext cx="88487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4000504"/>
            <a:ext cx="56769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900" y="1385874"/>
            <a:ext cx="1102995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23968" y="285749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0380" y="2786058"/>
            <a:ext cx="500066" cy="53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034" y="4714884"/>
            <a:ext cx="114300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1884" y="4714884"/>
            <a:ext cx="128588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30" r="928"/>
          <a:stretch>
            <a:fillRect/>
          </a:stretch>
        </p:blipFill>
        <p:spPr bwMode="auto">
          <a:xfrm>
            <a:off x="166646" y="1428736"/>
            <a:ext cx="1171583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520253"/>
            <a:ext cx="11572956" cy="2980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025222" y="2285992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984" y="450057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0446" y="450057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25156" y="4500570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8546" y="523558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3256" y="5276863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2346" y="5257813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09984" y="598171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7504" y="5981718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96594" y="5976955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261" r="1261"/>
          <a:stretch>
            <a:fillRect/>
          </a:stretch>
        </p:blipFill>
        <p:spPr bwMode="auto">
          <a:xfrm>
            <a:off x="309522" y="1357298"/>
            <a:ext cx="1157295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2905121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8678" y="2900359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4166" y="4886335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0314" y="4905385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01106" y="4895860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68</cp:revision>
  <dcterms:created xsi:type="dcterms:W3CDTF">2015-09-16T06:44:00Z</dcterms:created>
  <dcterms:modified xsi:type="dcterms:W3CDTF">2025-08-26T22:45:57Z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