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2881313"/>
            <a:ext cx="85725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00193"/>
            <a:ext cx="11072890" cy="472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66859"/>
            <a:ext cx="10791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r="9620" b="36088"/>
          <a:stretch>
            <a:fillRect/>
          </a:stretch>
        </p:blipFill>
        <p:spPr bwMode="auto">
          <a:xfrm>
            <a:off x="309522" y="1462094"/>
            <a:ext cx="11308256" cy="425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401" y="1285860"/>
            <a:ext cx="1080725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73" y="3362348"/>
            <a:ext cx="108680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7996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57342"/>
            <a:ext cx="112585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490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