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9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888" y="2428875"/>
            <a:ext cx="48482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00174"/>
            <a:ext cx="117729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52728" y="3000372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3071810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3071810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2" y="307181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4166" y="3714752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5736" y="3643314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81620" y="3714752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0314" y="3714752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4166" y="435769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38612" y="435769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53058" y="435769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24760" y="4371030"/>
            <a:ext cx="285752" cy="384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619250"/>
            <a:ext cx="118491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12" y="235743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0802" y="2338380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686" y="238918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6976" y="3000372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95736" y="2928934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7397" y="2933697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12" y="3548061"/>
            <a:ext cx="35719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19246" y="3533779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43482" y="3543298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62816" y="3538535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14549" y="4129098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6238" y="4724410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66853" y="4729173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62279" y="4724410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10323" y="4724410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10553" y="4724410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363360" y="4724410"/>
            <a:ext cx="35719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65747"/>
            <a:ext cx="8601107" cy="544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67570" y="2000240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6066" y="2071678"/>
            <a:ext cx="642942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4" y="2428868"/>
            <a:ext cx="1905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1554" y="3000372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67174" y="3102290"/>
            <a:ext cx="714380" cy="352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062398" y="3492818"/>
            <a:ext cx="428628" cy="500066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24496" y="3929066"/>
            <a:ext cx="7143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09984" y="4824422"/>
            <a:ext cx="11430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52992" y="4929198"/>
            <a:ext cx="185738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67240" y="5429264"/>
            <a:ext cx="2143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66844" y="5929330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43414" y="4267206"/>
            <a:ext cx="1143008" cy="51911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686158" y="5391163"/>
            <a:ext cx="785818" cy="509592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47715" y="6176982"/>
            <a:ext cx="876306" cy="5381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500174"/>
            <a:ext cx="118300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24100" y="2071678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2071678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844" y="2528881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00037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7042" y="300037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3454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3520" y="43576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71</cp:revision>
  <dcterms:created xsi:type="dcterms:W3CDTF">2015-09-16T06:44:00Z</dcterms:created>
  <dcterms:modified xsi:type="dcterms:W3CDTF">2025-08-27T16:15:05Z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