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794" y="2214554"/>
            <a:ext cx="4675978" cy="2033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662646" cy="306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10578" y="2428868"/>
            <a:ext cx="164307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7966" y="3143248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7966" y="3831910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28770"/>
            <a:ext cx="1168717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90604" y="2643182"/>
            <a:ext cx="46434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5143512"/>
            <a:ext cx="250033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0446" y="2357430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0644" y="2357430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150" y="3071810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66910" y="3071810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8876" y="3071810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166" r="4234"/>
          <a:stretch>
            <a:fillRect/>
          </a:stretch>
        </p:blipFill>
        <p:spPr bwMode="auto">
          <a:xfrm>
            <a:off x="380960" y="1666875"/>
            <a:ext cx="11596726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24100" y="2967034"/>
            <a:ext cx="100013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3124" y="2967034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3190" y="4143380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165" r="1165"/>
          <a:stretch>
            <a:fillRect/>
          </a:stretch>
        </p:blipFill>
        <p:spPr bwMode="auto">
          <a:xfrm>
            <a:off x="309522" y="1519256"/>
            <a:ext cx="11572956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81488" y="157161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0050" y="2714620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64" y="5526102"/>
            <a:ext cx="600079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2025-08-27T09:06:24Z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